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15.xml.rels" ContentType="application/vnd.openxmlformats-package.relationships+xml"/>
  <Override PartName="/ppt/notesSlides/_rels/notesSlide222.xml.rels" ContentType="application/vnd.openxmlformats-package.relationships+xml"/>
  <Override PartName="/ppt/notesSlides/_rels/notesSlide325.xml.rels" ContentType="application/vnd.openxmlformats-package.relationships+xml"/>
  <Override PartName="/ppt/notesSlides/_rels/notesSlide12.xml.rels" ContentType="application/vnd.openxmlformats-package.relationships+xml"/>
  <Override PartName="/ppt/notesSlides/_rels/notesSlide322.xml.rels" ContentType="application/vnd.openxmlformats-package.relationships+xml"/>
  <Override PartName="/ppt/notesSlides/_rels/notesSlide190.xml.rels" ContentType="application/vnd.openxmlformats-package.relationships+xml"/>
  <Override PartName="/ppt/notesSlides/_rels/notesSlide146.xml.rels" ContentType="application/vnd.openxmlformats-package.relationships+xml"/>
  <Override PartName="/ppt/notesSlides/_rels/notesSlide293.xml.rels" ContentType="application/vnd.openxmlformats-package.relationships+xml"/>
  <Override PartName="/ppt/notesSlides/_rels/notesSlide110.xml.rels" ContentType="application/vnd.openxmlformats-package.relationships+xml"/>
  <Override PartName="/ppt/notesSlides/_rels/notesSlide303.xml.rels" ContentType="application/vnd.openxmlformats-package.relationships+xml"/>
  <Override PartName="/ppt/notesSlides/_rels/notesSlide295.xml.rels" ContentType="application/vnd.openxmlformats-package.relationships+xml"/>
  <Override PartName="/ppt/notesSlides/_rels/notesSlide88.xml.rels" ContentType="application/vnd.openxmlformats-package.relationships+xml"/>
  <Override PartName="/ppt/notesSlides/_rels/notesSlide16.xml.rels" ContentType="application/vnd.openxmlformats-package.relationships+xml"/>
  <Override PartName="/ppt/notesSlides/_rels/notesSlide60.xml.rels" ContentType="application/vnd.openxmlformats-package.relationships+xml"/>
  <Override PartName="/ppt/notesSlides/_rels/notesSlide223.xml.rels" ContentType="application/vnd.openxmlformats-package.relationships+xml"/>
  <Override PartName="/ppt/notesSlides/_rels/notesSlide13.xml.rels" ContentType="application/vnd.openxmlformats-package.relationships+xml"/>
  <Override PartName="/ppt/notesSlides/_rels/notesSlide220.xml.rels" ContentType="application/vnd.openxmlformats-package.relationships+xml"/>
  <Override PartName="/ppt/notesSlides/_rels/notesSlide323.xml.rels" ContentType="application/vnd.openxmlformats-package.relationships+xml"/>
  <Override PartName="/ppt/notesSlides/_rels/notesSlide168.xml.rels" ContentType="application/vnd.openxmlformats-package.relationships+xml"/>
  <Override PartName="/ppt/notesSlides/_rels/notesSlide17.xml.rels" ContentType="application/vnd.openxmlformats-package.relationships+xml"/>
  <Override PartName="/ppt/notesSlides/_rels/notesSlide61.xml.rels" ContentType="application/vnd.openxmlformats-package.relationships+xml"/>
  <Override PartName="/ppt/notesSlides/_rels/notesSlide224.xml.rels" ContentType="application/vnd.openxmlformats-package.relationships+xml"/>
  <Override PartName="/ppt/notesSlides/_rels/notesSlide32.xml.rels" ContentType="application/vnd.openxmlformats-package.relationships+xml"/>
  <Override PartName="/ppt/notesSlides/_rels/notesSlide14.xml.rels" ContentType="application/vnd.openxmlformats-package.relationships+xml"/>
  <Override PartName="/ppt/notesSlides/_rels/notesSlide324.xml.rels" ContentType="application/vnd.openxmlformats-package.relationships+xml"/>
  <Override PartName="/ppt/notesSlides/_rels/notesSlide221.xml.rels" ContentType="application/vnd.openxmlformats-package.relationships+xml"/>
  <Override PartName="/ppt/notesSlides/_rels/notesSlide57.xml.rels" ContentType="application/vnd.openxmlformats-package.relationships+xml"/>
  <Override PartName="/ppt/notesSlides/_rels/notesSlide117.xml.rels" ContentType="application/vnd.openxmlformats-package.relationships+xml"/>
  <Override PartName="/ppt/notesSlides/_rels/notesSlide18.xml.rels" ContentType="application/vnd.openxmlformats-package.relationships+xml"/>
  <Override PartName="/ppt/notesSlides/_rels/notesSlide62.xml.rels" ContentType="application/vnd.openxmlformats-package.relationships+xml"/>
  <Override PartName="/ppt/notesSlides/_rels/notesSlide225.xml.rels" ContentType="application/vnd.openxmlformats-package.relationships+xml"/>
  <Override PartName="/ppt/notesSlides/_rels/notesSlide305.xml.rels" ContentType="application/vnd.openxmlformats-package.relationships+xml"/>
  <Override PartName="/ppt/notesSlides/_rels/notesSlide297.xml.rels" ContentType="application/vnd.openxmlformats-package.relationships+xml"/>
  <Override PartName="/ppt/notesSlides/_rels/notesSlide45.xml.rels" ContentType="application/vnd.openxmlformats-package.relationships+xml"/>
  <Override PartName="/ppt/notesSlides/_rels/notesSlide105.xml.rels" ContentType="application/vnd.openxmlformats-package.relationships+xml"/>
  <Override PartName="/ppt/notesSlides/_rels/notesSlide46.xml.rels" ContentType="application/vnd.openxmlformats-package.relationships+xml"/>
  <Override PartName="/ppt/notesSlides/_rels/notesSlide209.xml.rels" ContentType="application/vnd.openxmlformats-package.relationships+xml"/>
  <Override PartName="/ppt/notesSlides/_rels/notesSlide315.xml.rels" ContentType="application/vnd.openxmlformats-package.relationships+xml"/>
  <Override PartName="/ppt/notesSlides/_rels/notesSlide51.xml.rels" ContentType="application/vnd.openxmlformats-package.relationships+xml"/>
  <Override PartName="/ppt/notesSlides/_rels/notesSlide214.xml.rels" ContentType="application/vnd.openxmlformats-package.relationships+xml"/>
  <Override PartName="/ppt/notesSlides/_rels/notesSlide111.xml.rels" ContentType="application/vnd.openxmlformats-package.relationships+xml"/>
  <Override PartName="/ppt/notesSlides/_rels/notesSlide56.xml.rels" ContentType="application/vnd.openxmlformats-package.relationships+xml"/>
  <Override PartName="/ppt/notesSlides/_rels/notesSlide116.xml.rels" ContentType="application/vnd.openxmlformats-package.relationships+xml"/>
  <Override PartName="/ppt/notesSlides/_rels/notesSlide310.xml.rels" ContentType="application/vnd.openxmlformats-package.relationships+xml"/>
  <Override PartName="/ppt/notesSlides/_rels/notesSlide155.xml.rels" ContentType="application/vnd.openxmlformats-package.relationships+xml"/>
  <Override PartName="/ppt/notesSlides/_rels/notesSlide95.xml.rels" ContentType="application/vnd.openxmlformats-package.relationships+xml"/>
  <Override PartName="/ppt/notesSlides/_rels/notesSlide136.xml.rels" ContentType="application/vnd.openxmlformats-package.relationships+xml"/>
  <Override PartName="/ppt/notesSlides/_rels/notesSlide283.xml.rels" ContentType="application/vnd.openxmlformats-package.relationships+xml"/>
  <Override PartName="/ppt/notesSlides/_rels/notesSlide76.xml.rels" ContentType="application/vnd.openxmlformats-package.relationships+xml"/>
  <Override PartName="/ppt/notesSlides/_rels/notesSlide334.xml.rels" ContentType="application/vnd.openxmlformats-package.relationships+xml"/>
  <Override PartName="/ppt/notesSlides/_rels/notesSlide231.xml.rels" ContentType="application/vnd.openxmlformats-package.relationships+xml"/>
  <Override PartName="/ppt/notesSlides/_rels/notesSlide24.xml.rels" ContentType="application/vnd.openxmlformats-package.relationships+xml"/>
  <Override PartName="/ppt/notesSlides/_rels/notesSlide138.xml.rels" ContentType="application/vnd.openxmlformats-package.relationships+xml"/>
  <Override PartName="/ppt/notesSlides/_rels/notesSlide285.xml.rels" ContentType="application/vnd.openxmlformats-package.relationships+xml"/>
  <Override PartName="/ppt/notesSlides/_rels/notesSlide78.xml.rels" ContentType="application/vnd.openxmlformats-package.relationships+xml"/>
  <Override PartName="/ppt/notesSlides/_rels/notesSlide142.xml.rels" ContentType="application/vnd.openxmlformats-package.relationships+xml"/>
  <Override PartName="/ppt/notesSlides/_rels/notesSlide82.xml.rels" ContentType="application/vnd.openxmlformats-package.relationships+xml"/>
  <Override PartName="/ppt/notesSlides/_rels/notesSlide139.xml.rels" ContentType="application/vnd.openxmlformats-package.relationships+xml"/>
  <Override PartName="/ppt/notesSlides/_rels/notesSlide286.xml.rels" ContentType="application/vnd.openxmlformats-package.relationships+xml"/>
  <Override PartName="/ppt/notesSlides/_rels/notesSlide79.xml.rels" ContentType="application/vnd.openxmlformats-package.relationships+xml"/>
  <Override PartName="/ppt/notesSlides/_rels/notesSlide143.xml.rels" ContentType="application/vnd.openxmlformats-package.relationships+xml"/>
  <Override PartName="/ppt/notesSlides/_rels/notesSlide290.xml.rels" ContentType="application/vnd.openxmlformats-package.relationships+xml"/>
  <Override PartName="/ppt/notesSlides/_rels/notesSlide83.xml.rels" ContentType="application/vnd.openxmlformats-package.relationships+xml"/>
  <Override PartName="/ppt/notesSlides/_rels/notesSlide144.xml.rels" ContentType="application/vnd.openxmlformats-package.relationships+xml"/>
  <Override PartName="/ppt/notesSlides/_rels/notesSlide291.xml.rels" ContentType="application/vnd.openxmlformats-package.relationships+xml"/>
  <Override PartName="/ppt/notesSlides/_rels/notesSlide145.xml.rels" ContentType="application/vnd.openxmlformats-package.relationships+xml"/>
  <Override PartName="/ppt/notesSlides/_rels/notesSlide300.xml.rels" ContentType="application/vnd.openxmlformats-package.relationships+xml"/>
  <Override PartName="/ppt/notesSlides/_rels/notesSlide292.xml.rels" ContentType="application/vnd.openxmlformats-package.relationships+xml"/>
  <Override PartName="/ppt/notesSlides/_rels/notesSlide147.xml.rels" ContentType="application/vnd.openxmlformats-package.relationships+xml"/>
  <Override PartName="/ppt/notesSlides/_rels/notesSlide191.xml.rels" ContentType="application/vnd.openxmlformats-package.relationships+xml"/>
  <Override PartName="/ppt/notesSlides/_rels/notesSlide148.xml.rels" ContentType="application/vnd.openxmlformats-package.relationships+xml"/>
  <Override PartName="/ppt/notesSlides/_rels/notesSlide9.xml.rels" ContentType="application/vnd.openxmlformats-package.relationships+xml"/>
  <Override PartName="/ppt/notesSlides/_rels/notesSlide192.xml.rels" ContentType="application/vnd.openxmlformats-package.relationships+xml"/>
  <Override PartName="/ppt/notesSlides/_rels/notesSlide200.xml.rels" ContentType="application/vnd.openxmlformats-package.relationships+xml"/>
  <Override PartName="/ppt/notesSlides/_rels/notesSlide302.xml.rels" ContentType="application/vnd.openxmlformats-package.relationships+xml"/>
  <Override PartName="/ppt/notesSlides/_rels/notesSlide294.xml.rels" ContentType="application/vnd.openxmlformats-package.relationships+xml"/>
  <Override PartName="/ppt/notesSlides/_rels/notesSlide87.xml.rels" ContentType="application/vnd.openxmlformats-package.relationships+xml"/>
  <Override PartName="/ppt/notesSlides/_rels/notesSlide149.xml.rels" ContentType="application/vnd.openxmlformats-package.relationships+xml"/>
  <Override PartName="/ppt/notesSlides/_rels/notesSlide89.xml.rels" ContentType="application/vnd.openxmlformats-package.relationships+xml"/>
  <Override PartName="/ppt/notesSlides/_rels/notesSlide304.xml.rels" ContentType="application/vnd.openxmlformats-package.relationships+xml"/>
  <Override PartName="/ppt/notesSlides/_rels/notesSlide296.xml.rels" ContentType="application/vnd.openxmlformats-package.relationships+xml"/>
  <Override PartName="/ppt/notesSlides/_rels/notesSlide150.xml.rels" ContentType="application/vnd.openxmlformats-package.relationships+xml"/>
  <Override PartName="/ppt/notesSlides/_rels/notesSlide90.xml.rels" ContentType="application/vnd.openxmlformats-package.relationships+xml"/>
  <Override PartName="/ppt/notesSlides/_rels/notesSlide106.xml.rels" ContentType="application/vnd.openxmlformats-package.relationships+xml"/>
  <Override PartName="/ppt/notesSlides/_rels/notesSlide154.xml.rels" ContentType="application/vnd.openxmlformats-package.relationships+xml"/>
  <Override PartName="/ppt/notesSlides/_rels/notesSlide94.xml.rels" ContentType="application/vnd.openxmlformats-package.relationships+xml"/>
  <Override PartName="/ppt/notesSlides/_rels/notesSlide288.xml.rels" ContentType="application/vnd.openxmlformats-package.relationships+xml"/>
  <Override PartName="/ppt/notesSlides/_rels/notesSlide49.xml.rels" ContentType="application/vnd.openxmlformats-package.relationships+xml"/>
  <Override PartName="/ppt/notesSlides/_rels/notesSlide53.xml.rels" ContentType="application/vnd.openxmlformats-package.relationships+xml"/>
  <Override PartName="/ppt/notesSlides/_rels/notesSlide216.xml.rels" ContentType="application/vnd.openxmlformats-package.relationships+xml"/>
  <Override PartName="/ppt/notesSlides/_rels/notesSlide113.xml.rels" ContentType="application/vnd.openxmlformats-package.relationships+xml"/>
  <Override PartName="/ppt/notesSlides/_rels/notesSlide227.xml.rels" ContentType="application/vnd.openxmlformats-package.relationships+xml"/>
  <Override PartName="/ppt/notesSlides/_rels/notesSlide64.xml.rels" ContentType="application/vnd.openxmlformats-package.relationships+xml"/>
  <Override PartName="/ppt/notesSlides/_rels/notesSlide124.xml.rels" ContentType="application/vnd.openxmlformats-package.relationships+xml"/>
  <Override PartName="/ppt/notesSlides/_rels/notesSlide234.xml.rels" ContentType="application/vnd.openxmlformats-package.relationships+xml"/>
  <Override PartName="/ppt/notesSlides/_rels/notesSlide27.xml.rels" ContentType="application/vnd.openxmlformats-package.relationships+xml"/>
  <Override PartName="/ppt/notesSlides/_rels/notesSlide71.xml.rels" ContentType="application/vnd.openxmlformats-package.relationships+xml"/>
  <Override PartName="/ppt/notesSlides/_rels/notesSlide54.xml.rels" ContentType="application/vnd.openxmlformats-package.relationships+xml"/>
  <Override PartName="/ppt/notesSlides/_rels/notesSlide217.xml.rels" ContentType="application/vnd.openxmlformats-package.relationships+xml"/>
  <Override PartName="/ppt/notesSlides/_rels/notesSlide114.xml.rels" ContentType="application/vnd.openxmlformats-package.relationships+xml"/>
  <Override PartName="/ppt/notesSlides/_rels/notesSlide228.xml.rels" ContentType="application/vnd.openxmlformats-package.relationships+xml"/>
  <Override PartName="/ppt/notesSlides/_rels/notesSlide65.xml.rels" ContentType="application/vnd.openxmlformats-package.relationships+xml"/>
  <Override PartName="/ppt/notesSlides/_rels/notesSlide125.xml.rels" ContentType="application/vnd.openxmlformats-package.relationships+xml"/>
  <Override PartName="/ppt/notesSlides/_rels/notesSlide335.xml.rels" ContentType="application/vnd.openxmlformats-package.relationships+xml"/>
  <Override PartName="/ppt/notesSlides/_rels/notesSlide232.xml.rels" ContentType="application/vnd.openxmlformats-package.relationships+xml"/>
  <Override PartName="/ppt/notesSlides/_rels/notesSlide25.xml.rels" ContentType="application/vnd.openxmlformats-package.relationships+xml"/>
  <Override PartName="/ppt/notesSlides/_rels/notesSlide219.xml.rels" ContentType="application/vnd.openxmlformats-package.relationships+xml"/>
  <Override PartName="/ppt/notesSlides/_rels/notesSlide282.xml.rels" ContentType="application/vnd.openxmlformats-package.relationships+xml"/>
  <Override PartName="/ppt/notesSlides/_rels/notesSlide75.xml.rels" ContentType="application/vnd.openxmlformats-package.relationships+xml"/>
  <Override PartName="/ppt/notesSlides/_rels/notesSlide233.xml.rels" ContentType="application/vnd.openxmlformats-package.relationships+xml"/>
  <Override PartName="/ppt/notesSlides/_rels/notesSlide26.xml.rels" ContentType="application/vnd.openxmlformats-package.relationships+xml"/>
  <Override PartName="/ppt/notesSlides/_rels/notesSlide52.xml.rels" ContentType="application/vnd.openxmlformats-package.relationships+xml"/>
  <Override PartName="/ppt/notesSlides/_rels/notesSlide112.xml.rels" ContentType="application/vnd.openxmlformats-package.relationships+xml"/>
  <Override PartName="/ppt/notesSlides/_rels/notesSlide215.xml.rels" ContentType="application/vnd.openxmlformats-package.relationships+xml"/>
  <Override PartName="/ppt/notesSlides/_rels/notesSlide48.xml.rels" ContentType="application/vnd.openxmlformats-package.relationships+xml"/>
  <Override PartName="/ppt/notesSlides/_rels/notesSlide20.xml.rels" ContentType="application/vnd.openxmlformats-package.relationships+xml"/>
  <Override PartName="/ppt/notesSlides/_rels/notesSlide69.xml.rels" ContentType="application/vnd.openxmlformats-package.relationships+xml"/>
  <Override PartName="/ppt/notesSlides/_rels/notesSlide1.xml.rels" ContentType="application/vnd.openxmlformats-package.relationships+xml"/>
  <Override PartName="/ppt/notesSlides/_rels/notesSlide211.xml.rels" ContentType="application/vnd.openxmlformats-package.relationships+xml"/>
  <Override PartName="/ppt/notesSlides/_rels/notesSlide86.xml.rels" ContentType="application/vnd.openxmlformats-package.relationships+xml"/>
  <Override PartName="/ppt/notesSlides/_rels/notesSlide301.xml.rels" ContentType="application/vnd.openxmlformats-package.relationships+xml"/>
  <Override PartName="/ppt/notesSlides/_rels/notesSlide8.xml.rels" ContentType="application/vnd.openxmlformats-package.relationships+xml"/>
  <Override PartName="/ppt/notesSlides/_rels/notesSlide3.xml.rels" ContentType="application/vnd.openxmlformats-package.relationships+xml"/>
  <Override PartName="/ppt/notesSlides/_rels/notesSlide72.xml.rels" ContentType="application/vnd.openxmlformats-package.relationships+xml"/>
  <Override PartName="/ppt/notesSlides/_rels/notesSlide28.xml.rels" ContentType="application/vnd.openxmlformats-package.relationships+xml"/>
  <Override PartName="/ppt/notesSlides/_rels/notesSlide308.xml.rels" ContentType="application/vnd.openxmlformats-package.relationships+xml"/>
  <Override PartName="/ppt/notesSlides/_rels/notesSlide80.xml.rels" ContentType="application/vnd.openxmlformats-package.relationships+xml"/>
  <Override PartName="/ppt/notesSlides/_rels/notesSlide58.xml.rels" ContentType="application/vnd.openxmlformats-package.relationships+xml"/>
  <Override PartName="/ppt/notesSlides/_rels/notesSlide118.xml.rels" ContentType="application/vnd.openxmlformats-package.relationships+xml"/>
  <Override PartName="/ppt/notesSlides/_rels/notesSlide134.xml.rels" ContentType="application/vnd.openxmlformats-package.relationships+xml"/>
  <Override PartName="/ppt/notesSlides/_rels/notesSlide7.xml.rels" ContentType="application/vnd.openxmlformats-package.relationships+xml"/>
  <Override PartName="/ppt/notesSlides/_rels/notesSlide99.xml.rels" ContentType="application/vnd.openxmlformats-package.relationships+xml"/>
  <Override PartName="/ppt/notesSlides/_rels/notesSlide187.xml.rels" ContentType="application/vnd.openxmlformats-package.relationships+xml"/>
  <Override PartName="/ppt/notesSlides/_rels/notesSlide309.xml.rels" ContentType="application/vnd.openxmlformats-package.relationships+xml"/>
  <Override PartName="/ppt/notesSlides/_rels/notesSlide47.xml.rels" ContentType="application/vnd.openxmlformats-package.relationships+xml"/>
  <Override PartName="/ppt/notesSlides/_rels/notesSlide135.xml.rels" ContentType="application/vnd.openxmlformats-package.relationships+xml"/>
  <Override PartName="/ppt/notesSlides/_rels/notesSlide327.xml.rels" ContentType="application/vnd.openxmlformats-package.relationships+xml"/>
  <Override PartName="/ppt/notesSlides/_rels/notesSlide120.xml.rels" ContentType="application/vnd.openxmlformats-package.relationships+xml"/>
  <Override PartName="/ppt/notesSlides/_rels/notesSlide318.xml.rels" ContentType="application/vnd.openxmlformats-package.relationships+xml"/>
  <Override PartName="/ppt/notesSlides/_rels/notesSlide119.xml.rels" ContentType="application/vnd.openxmlformats-package.relationships+xml"/>
  <Override PartName="/ppt/notesSlides/_rels/notesSlide96.xml.rels" ContentType="application/vnd.openxmlformats-package.relationships+xml"/>
  <Override PartName="/ppt/notesSlides/_rels/notesSlide4.xml.rels" ContentType="application/vnd.openxmlformats-package.relationships+xml"/>
  <Override PartName="/ppt/notesSlides/_rels/notesSlide6.xml.rels" ContentType="application/vnd.openxmlformats-package.relationships+xml"/>
  <Override PartName="/ppt/notesSlides/_rels/notesSlide98.xml.rels" ContentType="application/vnd.openxmlformats-package.relationships+xml"/>
  <Override PartName="/ppt/notesSlides/_rels/notesSlide30.xml.rels" ContentType="application/vnd.openxmlformats-package.relationships+xml"/>
  <Override PartName="/ppt/notesSlides/_rels/notesSlide73.xml.rels" ContentType="application/vnd.openxmlformats-package.relationships+xml"/>
  <Override PartName="/ppt/notesSlides/_rels/notesSlide29.xml.rels" ContentType="application/vnd.openxmlformats-package.relationships+xml"/>
  <Override PartName="/ppt/notesSlides/_rels/notesSlide316.xml.rels" ContentType="application/vnd.openxmlformats-package.relationships+xml"/>
  <Override PartName="/ppt/notesSlides/_rels/notesSlide230.xml.rels" ContentType="application/vnd.openxmlformats-package.relationships+xml"/>
  <Override PartName="/ppt/notesSlides/_rels/notesSlide107.xml.rels" ContentType="application/vnd.openxmlformats-package.relationships+xml"/>
  <Override PartName="/ppt/notesSlides/_rels/notesSlide91.xml.rels" ContentType="application/vnd.openxmlformats-package.relationships+xml"/>
  <Override PartName="/ppt/notesSlides/_rels/notesSlide97.xml.rels" ContentType="application/vnd.openxmlformats-package.relationships+xml"/>
  <Override PartName="/ppt/notesSlides/_rels/notesSlide5.xml.rels" ContentType="application/vnd.openxmlformats-package.relationships+xml"/>
  <Override PartName="/ppt/notesSlides/_rels/notesSlide108.xml.rels" ContentType="application/vnd.openxmlformats-package.relationships+xml"/>
  <Override PartName="/ppt/notesSlides/_rels/notesSlide92.xml.rels" ContentType="application/vnd.openxmlformats-package.relationships+xml"/>
  <Override PartName="/ppt/notesSlides/_rels/notesSlide172.xml.rels" ContentType="application/vnd.openxmlformats-package.relationships+xml"/>
  <Override PartName="/ppt/notesSlides/_rels/notesSlide84.xml.rels" ContentType="application/vnd.openxmlformats-package.relationships+xml"/>
  <Override PartName="/ppt/notesSlides/_rels/notesSlide70.xml.rels" ContentType="application/vnd.openxmlformats-package.relationships+xml"/>
  <Override PartName="/ppt/notesSlides/_rels/notesSlide39.xml.rels" ContentType="application/vnd.openxmlformats-package.relationships+xml"/>
  <Override PartName="/ppt/notesSlides/_rels/notesSlide299.xml.rels" ContentType="application/vnd.openxmlformats-package.relationships+xml"/>
  <Override PartName="/ppt/notesSlides/_rels/notesSlide307.xml.rels" ContentType="application/vnd.openxmlformats-package.relationships+xml"/>
  <Override PartName="/ppt/notesSlides/_rels/notesSlide319.xml.rels" ContentType="application/vnd.openxmlformats-package.relationships+xml"/>
  <Override PartName="/ppt/notesSlides/_rels/notesSlide121.xml.rels" ContentType="application/vnd.openxmlformats-package.relationships+xml"/>
  <Override PartName="/ppt/notesSlides/_rels/notesSlide207.xml.rels" ContentType="application/vnd.openxmlformats-package.relationships+xml"/>
  <Override PartName="/ppt/notesSlides/_rels/notesSlide59.xml.rels" ContentType="application/vnd.openxmlformats-package.relationships+xml"/>
  <Override PartName="/ppt/notesSlides/_rels/notesSlide320.xml.rels" ContentType="application/vnd.openxmlformats-package.relationships+xml"/>
  <Override PartName="/ppt/notesSlides/_rels/notesSlide10.xml.rels" ContentType="application/vnd.openxmlformats-package.relationships+xml"/>
  <Override PartName="/ppt/notesSlides/_rels/notesSlide68.xml.rels" ContentType="application/vnd.openxmlformats-package.relationships+xml"/>
  <Override PartName="/ppt/notesSlides/_rels/notesSlide202.xml.rels" ContentType="application/vnd.openxmlformats-package.relationships+xml"/>
  <Override PartName="/ppt/notesSlides/_rels/notesSlide194.xml.rels" ContentType="application/vnd.openxmlformats-package.relationships+xml"/>
  <Override PartName="/ppt/notesSlides/_rels/notesSlide201.xml.rels" ContentType="application/vnd.openxmlformats-package.relationships+xml"/>
  <Override PartName="/ppt/notesSlides/_rels/notesSlide193.xml.rels" ContentType="application/vnd.openxmlformats-package.relationships+xml"/>
  <Override PartName="/ppt/notesSlides/_rels/notesSlide312.xml.rels" ContentType="application/vnd.openxmlformats-package.relationships+xml"/>
  <Override PartName="/ppt/notesSlides/_rels/notesSlide242.xml.rels" ContentType="application/vnd.openxmlformats-package.relationships+xml"/>
  <Override PartName="/ppt/notesSlides/_rels/notesSlide22.xml.rels" ContentType="application/vnd.openxmlformats-package.relationships+xml"/>
  <Override PartName="/ppt/notesSlides/_rels/notesSlide332.xml.rels" ContentType="application/vnd.openxmlformats-package.relationships+xml"/>
  <Override PartName="/ppt/notesSlides/_rels/notesSlide328.xml.rels" ContentType="application/vnd.openxmlformats-package.relationships+xml"/>
  <Override PartName="/ppt/notesSlides/_rels/notesSlide74.xml.rels" ContentType="application/vnd.openxmlformats-package.relationships+xml"/>
  <Override PartName="/ppt/notesSlides/_rels/notesSlide85.xml.rels" ContentType="application/vnd.openxmlformats-package.relationships+xml"/>
  <Override PartName="/ppt/notesSlides/_rels/notesSlide210.xml.rels" ContentType="application/vnd.openxmlformats-package.relationships+xml"/>
  <Override PartName="/ppt/notesSlides/_rels/notesSlide67.xml.rels" ContentType="application/vnd.openxmlformats-package.relationships+xml"/>
  <Override PartName="/ppt/notesSlides/_rels/notesSlide127.xml.rels" ContentType="application/vnd.openxmlformats-package.relationships+xml"/>
  <Override PartName="/ppt/notesSlides/_rels/notesSlide23.xml.rels" ContentType="application/vnd.openxmlformats-package.relationships+xml"/>
  <Override PartName="/ppt/notesSlides/_rels/notesSlide333.xml.rels" ContentType="application/vnd.openxmlformats-package.relationships+xml"/>
  <Override PartName="/ppt/notesSlides/_rels/notesSlide329.xml.rels" ContentType="application/vnd.openxmlformats-package.relationships+xml"/>
  <Override PartName="/ppt/notesSlides/_rels/notesSlide31.xml.rels" ContentType="application/vnd.openxmlformats-package.relationships+xml"/>
  <Override PartName="/ppt/notesSlides/_rels/notesSlide317.xml.rels" ContentType="application/vnd.openxmlformats-package.relationships+xml"/>
  <Override PartName="/ppt/notesSlides/_rels/notesSlide35.xml.rels" ContentType="application/vnd.openxmlformats-package.relationships+xml"/>
  <Override PartName="/ppt/notesSlides/_rels/notesSlide50.xml.rels" ContentType="application/vnd.openxmlformats-package.relationships+xml"/>
  <Override PartName="/ppt/notesSlides/_rels/notesSlide213.xml.rels" ContentType="application/vnd.openxmlformats-package.relationships+xml"/>
  <Override PartName="/ppt/notesSlides/_rels/notesSlide44.xml.rels" ContentType="application/vnd.openxmlformats-package.relationships+xml"/>
  <Override PartName="/ppt/notesSlides/_rels/notesSlide104.xml.rels" ContentType="application/vnd.openxmlformats-package.relationships+xml"/>
  <Override PartName="/ppt/notesSlides/_rels/notesSlide287.xml.rels" ContentType="application/vnd.openxmlformats-package.relationships+xml"/>
  <Override PartName="/ppt/notesSlides/_rels/notesSlide204.xml.rels" ContentType="application/vnd.openxmlformats-package.relationships+xml"/>
  <Override PartName="/ppt/notesSlides/_rels/notesSlide101.xml.rels" ContentType="application/vnd.openxmlformats-package.relationships+xml"/>
  <Override PartName="/ppt/notesSlides/_rels/notesSlide196.xml.rels" ContentType="application/vnd.openxmlformats-package.relationships+xml"/>
  <Override PartName="/ppt/notesSlides/_rels/notesSlide41.xml.rels" ContentType="application/vnd.openxmlformats-package.relationships+xml"/>
  <Override PartName="/ppt/notesSlides/_rels/notesSlide37.xml.rels" ContentType="application/vnd.openxmlformats-package.relationships+xml"/>
  <Override PartName="/ppt/notesSlides/_rels/notesSlide33.xml.rels" ContentType="application/vnd.openxmlformats-package.relationships+xml"/>
  <Override PartName="/ppt/notesSlides/_rels/notesSlide188.xml.rels" ContentType="application/vnd.openxmlformats-package.relationships+xml"/>
  <Override PartName="/ppt/notesSlides/_rels/notesSlide205.xml.rels" ContentType="application/vnd.openxmlformats-package.relationships+xml"/>
  <Override PartName="/ppt/notesSlides/_rels/notesSlide42.xml.rels" ContentType="application/vnd.openxmlformats-package.relationships+xml"/>
  <Override PartName="/ppt/notesSlides/_rels/notesSlide197.xml.rels" ContentType="application/vnd.openxmlformats-package.relationships+xml"/>
  <Override PartName="/ppt/notesSlides/_rels/notesSlide102.xml.rels" ContentType="application/vnd.openxmlformats-package.relationships+xml"/>
  <Override PartName="/ppt/notesSlides/_rels/notesSlide43.xml.rels" ContentType="application/vnd.openxmlformats-package.relationships+xml"/>
  <Override PartName="/ppt/notesSlides/_rels/notesSlide103.xml.rels" ContentType="application/vnd.openxmlformats-package.relationships+xml"/>
  <Override PartName="/ppt/notesSlides/_rels/notesSlide198.xml.rels" ContentType="application/vnd.openxmlformats-package.relationships+xml"/>
  <Override PartName="/ppt/notesSlides/_rels/notesSlide226.xml.rels" ContentType="application/vnd.openxmlformats-package.relationships+xml"/>
  <Override PartName="/ppt/notesSlides/_rels/notesSlide19.xml.rels" ContentType="application/vnd.openxmlformats-package.relationships+xml"/>
  <Override PartName="/ppt/notesSlides/_rels/notesSlide63.xml.rels" ContentType="application/vnd.openxmlformats-package.relationships+xml"/>
  <Override PartName="/ppt/notesSlides/_rels/notesSlide123.xml.rels" ContentType="application/vnd.openxmlformats-package.relationships+xml"/>
  <Override PartName="/ppt/notesSlides/_rels/notesSlide321.xml.rels" ContentType="application/vnd.openxmlformats-package.relationships+xml"/>
  <Override PartName="/ppt/notesSlides/_rels/notesSlide11.xml.rels" ContentType="application/vnd.openxmlformats-package.relationships+xml"/>
  <Override PartName="/ppt/notesSlides/_rels/notesSlide93.xml.rels" ContentType="application/vnd.openxmlformats-package.relationships+xml"/>
  <Override PartName="/ppt/notesSlides/_rels/notesSlide109.xml.rels" ContentType="application/vnd.openxmlformats-package.relationships+xml"/>
  <Override PartName="/ppt/notesSlides/_rels/notesSlide153.xml.rels" ContentType="application/vnd.openxmlformats-package.relationships+xml"/>
  <Override PartName="/ppt/notesSlides/_rels/notesSlide306.xml.rels" ContentType="application/vnd.openxmlformats-package.relationships+xml"/>
  <Override PartName="/ppt/notesSlides/_rels/notesSlide298.xml.rels" ContentType="application/vnd.openxmlformats-package.relationships+xml"/>
  <Override PartName="/ppt/notesSlides/_rels/notesSlide100.xml.rels" ContentType="application/vnd.openxmlformats-package.relationships+xml"/>
  <Override PartName="/ppt/notesSlides/_rels/notesSlide195.xml.rels" ContentType="application/vnd.openxmlformats-package.relationships+xml"/>
  <Override PartName="/ppt/notesSlides/_rels/notesSlide40.xml.rels" ContentType="application/vnd.openxmlformats-package.relationships+xml"/>
  <Override PartName="/ppt/notesSlides/_rels/notesSlide243.xml.rels" ContentType="application/vnd.openxmlformats-package.relationships+xml"/>
  <Override PartName="/ppt/notesSlides/_rels/notesSlide36.xml.rels" ContentType="application/vnd.openxmlformats-package.relationships+xml"/>
  <Override PartName="/ppt/notesSlides/_rels/notesSlide126.xml.rels" ContentType="application/vnd.openxmlformats-package.relationships+xml"/>
  <Override PartName="/ppt/notesSlides/_rels/notesSlide66.xml.rels" ContentType="application/vnd.openxmlformats-package.relationships+xml"/>
  <Override PartName="/ppt/notesSlides/_rels/notesSlide229.xml.rels" ContentType="application/vnd.openxmlformats-package.relationships+xml"/>
  <Override PartName="/ppt/notesSlides/_rels/notesSlide218.xml.rels" ContentType="application/vnd.openxmlformats-package.relationships+xml"/>
  <Override PartName="/ppt/notesSlides/_rels/notesSlide115.xml.rels" ContentType="application/vnd.openxmlformats-package.relationships+xml"/>
  <Override PartName="/ppt/notesSlides/_rels/notesSlide55.xml.rels" ContentType="application/vnd.openxmlformats-package.relationships+xml"/>
  <Override PartName="/ppt/notesSlides/_rels/notesSlide141.xml.rels" ContentType="application/vnd.openxmlformats-package.relationships+xml"/>
  <Override PartName="/ppt/notesSlides/_rels/notesSlide81.xml.rels" ContentType="application/vnd.openxmlformats-package.relationships+xml"/>
  <Override PartName="/ppt/notesSlides/_rels/notesSlide77.xml.rels" ContentType="application/vnd.openxmlformats-package.relationships+xml"/>
  <Override PartName="/ppt/notesSlides/_rels/notesSlide284.xml.rels" ContentType="application/vnd.openxmlformats-package.relationships+xml"/>
  <Override PartName="/ppt/notesSlides/_rels/notesSlide330.xml.rels" ContentType="application/vnd.openxmlformats-package.relationships+xml"/>
  <Override PartName="/ppt/notesSlides/_rels/notesSlide38.xml.rels" ContentType="application/vnd.openxmlformats-package.relationships+xml"/>
  <Override PartName="/ppt/notesSlides/_rels/notesSlide245.xml.rels" ContentType="application/vnd.openxmlformats-package.relationships+xml"/>
  <Override PartName="/ppt/notesSlides/_rels/notesSlide212.xml.rels" ContentType="application/vnd.openxmlformats-package.relationships+xml"/>
  <Override PartName="/ppt/notesSlides/_rels/notesSlide189.xml.rels" ContentType="application/vnd.openxmlformats-package.relationships+xml"/>
  <Override PartName="/ppt/notesSlides/_rels/notesSlide34.xml.rels" ContentType="application/vnd.openxmlformats-package.relationships+xml"/>
  <Override PartName="/ppt/notesSlides/_rels/notesSlide122.xml.rels" ContentType="application/vnd.openxmlformats-package.relationships+xml"/>
  <Override PartName="/ppt/notesSlides/_rels/notesSlide21.xml.rels" ContentType="application/vnd.openxmlformats-package.relationships+xml"/>
  <Override PartName="/ppt/notesSlides/_rels/notesSlide331.xml.rels" ContentType="application/vnd.openxmlformats-package.relationships+xml"/>
  <Override PartName="/ppt/notesSlides/_rels/notesSlide326.xml.rels" ContentType="application/vnd.openxmlformats-package.relationships+xml"/>
  <Override PartName="/ppt/notesSlides/_rels/notesSlide289.xml.rels" ContentType="application/vnd.openxmlformats-package.relationships+xml"/>
  <Override PartName="/ppt/notesSlides/notesSlide109.xml" ContentType="application/vnd.openxmlformats-officedocument.presentationml.notesSlide+xml"/>
  <Override PartName="/ppt/notesSlides/notesSlide74.xml" ContentType="application/vnd.openxmlformats-officedocument.presentationml.notesSlide+xml"/>
  <Override PartName="/ppt/notesSlides/notesSlide108.xml" ContentType="application/vnd.openxmlformats-officedocument.presentationml.notesSlide+xml"/>
  <Override PartName="/ppt/notesSlides/notesSlide73.xml" ContentType="application/vnd.openxmlformats-officedocument.presentationml.notesSlide+xml"/>
  <Override PartName="/ppt/notesSlides/notesSlide107.xml" ContentType="application/vnd.openxmlformats-officedocument.presentationml.notesSlide+xml"/>
  <Override PartName="/ppt/notesSlides/notesSlide72.xml" ContentType="application/vnd.openxmlformats-officedocument.presentationml.notesSlide+xml"/>
  <Override PartName="/ppt/notesSlides/notesSlide106.xml" ContentType="application/vnd.openxmlformats-officedocument.presentationml.notesSlide+xml"/>
  <Override PartName="/ppt/notesSlides/notesSlide71.xml" ContentType="application/vnd.openxmlformats-officedocument.presentationml.notesSlide+xml"/>
  <Override PartName="/ppt/notesSlides/notesSlide105.xml" ContentType="application/vnd.openxmlformats-officedocument.presentationml.notesSlide+xml"/>
  <Override PartName="/ppt/notesSlides/notesSlide70.xml" ContentType="application/vnd.openxmlformats-officedocument.presentationml.notesSlide+xml"/>
  <Override PartName="/ppt/notesSlides/notesSlide104.xml" ContentType="application/vnd.openxmlformats-officedocument.presentationml.notesSlide+xml"/>
  <Override PartName="/ppt/notesSlides/notesSlide172.xml" ContentType="application/vnd.openxmlformats-officedocument.presentationml.notesSlide+xml"/>
  <Override PartName="/ppt/notesSlides/notesSlide103.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202.xml" ContentType="application/vnd.openxmlformats-officedocument.presentationml.notesSlide+xml"/>
  <Override PartName="/ppt/notesSlides/notesSlide96.xml" ContentType="application/vnd.openxmlformats-officedocument.presentationml.notesSlide+xml"/>
  <Override PartName="/ppt/notesSlides/notesSlide201.xml" ContentType="application/vnd.openxmlformats-officedocument.presentationml.notesSlide+xml"/>
  <Override PartName="/ppt/notesSlides/notesSlide95.xml" ContentType="application/vnd.openxmlformats-officedocument.presentationml.notesSlide+xml"/>
  <Override PartName="/ppt/notesSlides/notesSlide198.xml" ContentType="application/vnd.openxmlformats-officedocument.presentationml.notesSlide+xml"/>
  <Override PartName="/ppt/notesSlides/notesSlide200.xml" ContentType="application/vnd.openxmlformats-officedocument.presentationml.notesSlide+xml"/>
  <Override PartName="/ppt/notesSlides/notesSlide94.xml" ContentType="application/vnd.openxmlformats-officedocument.presentationml.notesSlide+xml"/>
  <Override PartName="/ppt/notesSlides/notesSlide197.xml" ContentType="application/vnd.openxmlformats-officedocument.presentationml.notesSlide+xml"/>
  <Override PartName="/ppt/notesSlides/notesSlide93.xml" ContentType="application/vnd.openxmlformats-officedocument.presentationml.notesSlide+xml"/>
  <Override PartName="/ppt/notesSlides/notesSlide196.xml" ContentType="application/vnd.openxmlformats-officedocument.presentationml.notesSlide+xml"/>
  <Override PartName="/ppt/notesSlides/notesSlide92.xml" ContentType="application/vnd.openxmlformats-officedocument.presentationml.notesSlide+xml"/>
  <Override PartName="/ppt/notesSlides/notesSlide127.xml" ContentType="application/vnd.openxmlformats-officedocument.presentationml.notesSlide+xml"/>
  <Override PartName="/ppt/notesSlides/notesSlide195.xml" ContentType="application/vnd.openxmlformats-officedocument.presentationml.notesSlide+xml"/>
  <Override PartName="/ppt/notesSlides/notesSlide91.xml" ContentType="application/vnd.openxmlformats-officedocument.presentationml.notesSlide+xml"/>
  <Override PartName="/ppt/notesSlides/notesSlide126.xml" ContentType="application/vnd.openxmlformats-officedocument.presentationml.notesSlide+xml"/>
  <Override PartName="/ppt/notesSlides/notesSlide194.xml" ContentType="application/vnd.openxmlformats-officedocument.presentationml.notesSlide+xml"/>
  <Override PartName="/ppt/notesSlides/notesSlide319.xml" ContentType="application/vnd.openxmlformats-officedocument.presentationml.notesSlide+xml"/>
  <Override PartName="/ppt/notesSlides/notesSlide90.xml" ContentType="application/vnd.openxmlformats-officedocument.presentationml.notesSlide+xml"/>
  <Override PartName="/ppt/notesSlides/notesSlide125.xml" ContentType="application/vnd.openxmlformats-officedocument.presentationml.notesSlide+xml"/>
  <Override PartName="/ppt/notesSlides/notesSlide193.xml" ContentType="application/vnd.openxmlformats-officedocument.presentationml.notesSlide+xml"/>
  <Override PartName="/ppt/notesSlides/notesSlide318.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189.xml" ContentType="application/vnd.openxmlformats-officedocument.presentationml.notesSlide+xml"/>
  <Override PartName="/ppt/notesSlides/notesSlide85.xml" ContentType="application/vnd.openxmlformats-officedocument.presentationml.notesSlide+xml"/>
  <Override PartName="/ppt/notesSlides/notesSlide188.xml" ContentType="application/vnd.openxmlformats-officedocument.presentationml.notesSlide+xml"/>
  <Override PartName="/ppt/notesSlides/notesSlide134.xml" ContentType="application/vnd.openxmlformats-officedocument.presentationml.notesSlide+xml"/>
  <Override PartName="/ppt/notesSlides/notesSlide327.xml" ContentType="application/vnd.openxmlformats-officedocument.presentationml.notesSlide+xml"/>
  <Override PartName="/ppt/notesSlides/notesSlide84.xml" ContentType="application/vnd.openxmlformats-officedocument.presentationml.notesSlide+xml"/>
  <Override PartName="/ppt/notesSlides/notesSlide119.xml" ContentType="application/vnd.openxmlformats-officedocument.presentationml.notesSlide+xml"/>
  <Override PartName="/ppt/notesSlides/notesSlide187.xml" ContentType="application/vnd.openxmlformats-officedocument.presentationml.notesSlide+xml"/>
  <Override PartName="/ppt/notesSlides/notesSlide83.xml" ContentType="application/vnd.openxmlformats-officedocument.presentationml.notesSlide+xml"/>
  <Override PartName="/ppt/notesSlides/notesSlide118.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124.xml" ContentType="application/vnd.openxmlformats-officedocument.presentationml.notesSlide+xml"/>
  <Override PartName="/ppt/notesSlides/notesSlide192.xml" ContentType="application/vnd.openxmlformats-officedocument.presentationml.notesSlide+xml"/>
  <Override PartName="/ppt/notesSlides/notesSlide317.xml" ContentType="application/vnd.openxmlformats-officedocument.presentationml.notesSlide+xml"/>
  <Override PartName="/ppt/notesSlides/notesSlide123.xml" ContentType="application/vnd.openxmlformats-officedocument.presentationml.notesSlide+xml"/>
  <Override PartName="/ppt/notesSlides/notesSlide191.xml" ContentType="application/vnd.openxmlformats-officedocument.presentationml.notesSlide+xml"/>
  <Override PartName="/ppt/notesSlides/notesSlide316.xml" ContentType="application/vnd.openxmlformats-officedocument.presentationml.notesSlide+xml"/>
  <Override PartName="/ppt/notesSlides/notesSlide69.xml" ContentType="application/vnd.openxmlformats-officedocument.presentationml.notesSlide+xml"/>
  <Override PartName="/ppt/notesSlides/notesSlide242.xml" ContentType="application/vnd.openxmlformats-officedocument.presentationml.notesSlide+xml"/>
  <Override PartName="/ppt/notesSlides/notesSlide68.xml" ContentType="application/vnd.openxmlformats-officedocument.presentationml.notesSlide+xml"/>
  <Override PartName="/ppt/notesSlides/notesSlide117.xml" ContentType="application/vnd.openxmlformats-officedocument.presentationml.notesSlide+xml"/>
  <Override PartName="/ppt/notesSlides/notesSlide82.xml" ContentType="application/vnd.openxmlformats-officedocument.presentationml.notesSlide+xml"/>
  <Override PartName="/ppt/notesSlides/notesSlide67.xml" ContentType="application/vnd.openxmlformats-officedocument.presentationml.notesSlide+xml"/>
  <Override PartName="/ppt/notesSlides/notesSlide116.xml" ContentType="application/vnd.openxmlformats-officedocument.presentationml.notesSlide+xml"/>
  <Override PartName="/ppt/notesSlides/notesSlide81.xml" ContentType="application/vnd.openxmlformats-officedocument.presentationml.notesSlide+xml"/>
  <Override PartName="/ppt/notesSlides/notesSlide309.xml" ContentType="application/vnd.openxmlformats-officedocument.presentationml.notesSlide+xml"/>
  <Override PartName="/ppt/notesSlides/notesSlide66.xml" ContentType="application/vnd.openxmlformats-officedocument.presentationml.notesSlide+xml"/>
  <Override PartName="/ppt/notesSlides/notesSlide115.xml" ContentType="application/vnd.openxmlformats-officedocument.presentationml.notesSlide+xml"/>
  <Override PartName="/ppt/notesSlides/notesSlide80.xml" ContentType="application/vnd.openxmlformats-officedocument.presentationml.notesSlide+xml"/>
  <Override PartName="/ppt/notesSlides/notesSlide308.xml" ContentType="application/vnd.openxmlformats-officedocument.presentationml.notesSlide+xml"/>
  <Override PartName="/ppt/notesSlides/notesSlide65.xml" ContentType="application/vnd.openxmlformats-officedocument.presentationml.notesSlide+xml"/>
  <Override PartName="/ppt/notesSlides/notesSlide168.xml" ContentType="application/vnd.openxmlformats-officedocument.presentationml.notesSlide+xml"/>
  <Override PartName="/ppt/notesSlides/notesSlide114.xml" ContentType="application/vnd.openxmlformats-officedocument.presentationml.notesSlide+xml"/>
  <Override PartName="/ppt/notesSlides/notesSlide307.xml" ContentType="application/vnd.openxmlformats-officedocument.presentationml.notesSlide+xml"/>
  <Override PartName="/ppt/notesSlides/notesSlide64.xml" ContentType="application/vnd.openxmlformats-officedocument.presentationml.notesSlide+xml"/>
  <Override PartName="/ppt/notesSlides/notesSlide113.xml" ContentType="application/vnd.openxmlformats-officedocument.presentationml.notesSlide+xml"/>
  <Override PartName="/ppt/notesSlides/notesSlide306.xml" ContentType="application/vnd.openxmlformats-officedocument.presentationml.notesSlide+xml"/>
  <Override PartName="/ppt/notesSlides/notesSlide63.xml" ContentType="application/vnd.openxmlformats-officedocument.presentationml.notesSlide+xml"/>
  <Override PartName="/ppt/notesSlides/notesSlide102.xml" ContentType="application/vnd.openxmlformats-officedocument.presentationml.notesSlide+xml"/>
  <Override PartName="/ppt/notesSlides/notesSlide29.xml" ContentType="application/vnd.openxmlformats-officedocument.presentationml.notesSlide+xml"/>
  <Override PartName="/ppt/notesSlides/notesSlide99.xml" ContentType="application/vnd.openxmlformats-officedocument.presentationml.notesSlide+xml"/>
  <Override PartName="/ppt/notesSlides/notesSlide204.xml" ContentType="application/vnd.openxmlformats-officedocument.presentationml.notesSlide+xml"/>
  <Override PartName="/ppt/notesSlides/notesSlide30.xml" ContentType="application/vnd.openxmlformats-officedocument.presentationml.notesSlide+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101.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100.xml" ContentType="application/vnd.openxmlformats-officedocument.presentationml.notesSlide+xml"/>
  <Override PartName="/ppt/notesSlides/notesSlide39.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59.xml" ContentType="application/vnd.openxmlformats-officedocument.presentationml.notesSlide+xml"/>
  <Override PartName="/ppt/notesSlides/notesSlide120.xml" ContentType="application/vnd.openxmlformats-officedocument.presentationml.notesSlide+xml"/>
  <Override PartName="/ppt/notesSlides/notesSlide21.xml" ContentType="application/vnd.openxmlformats-officedocument.presentationml.notesSlide+xml"/>
  <Override PartName="/ppt/notesSlides/notesSlide58.xml" ContentType="application/vnd.openxmlformats-officedocument.presentationml.notesSlide+xml"/>
  <Override PartName="/ppt/notesSlides/notesSlide312.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301.xml" ContentType="application/vnd.openxmlformats-officedocument.presentationml.notesSlide+xml"/>
  <Override PartName="/ppt/notesSlides/notesSlide11.xml" ContentType="application/vnd.openxmlformats-officedocument.presentationml.notesSlide+xml"/>
  <Override PartName="/ppt/notesSlides/notesSlide121.xml" ContentType="application/vnd.openxmlformats-officedocument.presentationml.notesSlide+xml"/>
  <Override PartName="/ppt/notesSlides/notesSlide210.xml" ContentType="application/vnd.openxmlformats-officedocument.presentationml.notesSlide+xml"/>
  <Override PartName="/ppt/notesSlides/notesSlide205.xml" ContentType="application/vnd.openxmlformats-officedocument.presentationml.notesSlide+xml"/>
  <Override PartName="/ppt/notesSlides/notesSlide217.xml" ContentType="application/vnd.openxmlformats-officedocument.presentationml.notesSlide+xml"/>
  <Override PartName="/ppt/notesSlides/notesSlide285.xml" ContentType="application/vnd.openxmlformats-officedocument.presentationml.notesSlide+xml"/>
  <Override PartName="/ppt/notesSlides/notesSlide207.xml" ContentType="application/vnd.openxmlformats-officedocument.presentationml.notesSlide+xml"/>
  <Override PartName="/ppt/notesSlides/notesSlide218.xml" ContentType="application/vnd.openxmlformats-officedocument.presentationml.notesSlide+xml"/>
  <Override PartName="/ppt/notesSlides/notesSlide286.xml" ContentType="application/vnd.openxmlformats-officedocument.presentationml.notesSlide+xml"/>
  <Override PartName="/ppt/notesSlides/notesSlide219.xml" ContentType="application/vnd.openxmlformats-officedocument.presentationml.notesSlide+xml"/>
  <Override PartName="/ppt/notesSlides/notesSlide287.xml" ContentType="application/vnd.openxmlformats-officedocument.presentationml.notesSlide+xml"/>
  <Override PartName="/ppt/notesSlides/notesSlide220.xml" ContentType="application/vnd.openxmlformats-officedocument.presentationml.notesSlide+xml"/>
  <Override PartName="/ppt/notesSlides/notesSlide325.xml" ContentType="application/vnd.openxmlformats-officedocument.presentationml.notesSlide+xml"/>
  <Override PartName="/ppt/notesSlides/notesSlide221.xml" ContentType="application/vnd.openxmlformats-officedocument.presentationml.notesSlide+xml"/>
  <Override PartName="/ppt/notesSlides/notesSlide326.xml" ContentType="application/vnd.openxmlformats-officedocument.presentationml.notesSlide+xml"/>
  <Override PartName="/ppt/notesSlides/notesSlide211.xml" ContentType="application/vnd.openxmlformats-officedocument.presentationml.notesSlide+xml"/>
  <Override PartName="/ppt/notesSlides/notesSlide222.xml" ContentType="application/vnd.openxmlformats-officedocument.presentationml.notesSlide+xml"/>
  <Override PartName="/ppt/notesSlides/notesSlide290.xml" ContentType="application/vnd.openxmlformats-officedocument.presentationml.notesSlide+xml"/>
  <Override PartName="/ppt/notesSlides/notesSlide12.xml" ContentType="application/vnd.openxmlformats-officedocument.presentationml.notesSlide+xml"/>
  <Override PartName="/ppt/notesSlides/notesSlide212.xml" ContentType="application/vnd.openxmlformats-officedocument.presentationml.notesSlide+xml"/>
  <Override PartName="/ppt/notesSlides/notesSlide223.xml" ContentType="application/vnd.openxmlformats-officedocument.presentationml.notesSlide+xml"/>
  <Override PartName="/ppt/notesSlides/notesSlide291.xml" ContentType="application/vnd.openxmlformats-officedocument.presentationml.notesSlide+xml"/>
  <Override PartName="/ppt/notesSlides/notesSlide13.xml" ContentType="application/vnd.openxmlformats-officedocument.presentationml.notesSlide+xml"/>
  <Override PartName="/ppt/notesSlides/notesSlide213.xml" ContentType="application/vnd.openxmlformats-officedocument.presentationml.notesSlide+xml"/>
  <Override PartName="/ppt/notesSlides/notesSlide224.xml" ContentType="application/vnd.openxmlformats-officedocument.presentationml.notesSlide+xml"/>
  <Override PartName="/ppt/notesSlides/notesSlide292.xml" ContentType="application/vnd.openxmlformats-officedocument.presentationml.notesSlide+xml"/>
  <Override PartName="/ppt/notesSlides/notesSlide14.xml" ContentType="application/vnd.openxmlformats-officedocument.presentationml.notesSlide+xml"/>
  <Override PartName="/ppt/notesSlides/notesSlide282.xml" ContentType="application/vnd.openxmlformats-officedocument.presentationml.notesSlide+xml"/>
  <Override PartName="/ppt/notesSlides/notesSlide214.xml" ContentType="application/vnd.openxmlformats-officedocument.presentationml.notesSlide+xml"/>
  <Override PartName="/ppt/notesSlides/notesSlide225.xml" ContentType="application/vnd.openxmlformats-officedocument.presentationml.notesSlide+xml"/>
  <Override PartName="/ppt/notesSlides/notesSlide293.xml" ContentType="application/vnd.openxmlformats-officedocument.presentationml.notesSlide+xml"/>
  <Override PartName="/ppt/notesSlides/notesSlide15.xml" ContentType="application/vnd.openxmlformats-officedocument.presentationml.notesSlide+xml"/>
  <Override PartName="/ppt/notesSlides/notesSlide298.xml" ContentType="application/vnd.openxmlformats-officedocument.presentationml.notesSlide+xml"/>
  <Override PartName="/ppt/notesSlides/notesSlide243.xml" ContentType="application/vnd.openxmlformats-officedocument.presentationml.notesSlide+xml"/>
  <Override PartName="/ppt/notesSlides/notesSlide149.xml" ContentType="application/vnd.openxmlformats-officedocument.presentationml.notesSlide+xml"/>
  <Override PartName="/ppt/notesSlides/notesSlide299.xml" ContentType="application/vnd.openxmlformats-officedocument.presentationml.notesSlide+xml"/>
  <Override PartName="/ppt/notesSlides/notesSlide322.xml" ContentType="application/vnd.openxmlformats-officedocument.presentationml.notesSlide+xml"/>
  <Override PartName="/ppt/notesSlides/notesSlide245.xml" ContentType="application/vnd.openxmlformats-officedocument.presentationml.notesSlide+xml"/>
  <Override PartName="/ppt/notesSlides/notesSlide32.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20.xml" ContentType="application/vnd.openxmlformats-officedocument.presentationml.notesSlide+xml"/>
  <Override PartName="/ppt/notesSlides/notesSlide332.xml" ContentType="application/vnd.openxmlformats-officedocument.presentationml.notesSlide+xml"/>
  <Override PartName="/ppt/notesSlides/notesSlide321.xml" ContentType="application/vnd.openxmlformats-officedocument.presentationml.notesSlide+xml"/>
  <Override PartName="/ppt/notesSlides/notesSlide333.xml" ContentType="application/vnd.openxmlformats-officedocument.presentationml.notesSlide+xml"/>
  <Override PartName="/ppt/notesSlides/notesSlide289.xml" ContentType="application/vnd.openxmlformats-officedocument.presentationml.notesSlide+xml"/>
  <Override PartName="/ppt/notesSlides/notesSlide209.xml" ContentType="application/vnd.openxmlformats-officedocument.presentationml.notesSlide+xml"/>
  <Override PartName="/ppt/notesSlides/notesSlide288.xml" ContentType="application/vnd.openxmlformats-officedocument.presentationml.notesSlide+xml"/>
  <Override PartName="/ppt/notesSlides/notesSlide234.xml" ContentType="application/vnd.openxmlformats-officedocument.presentationml.notesSlide+xml"/>
  <Override PartName="/ppt/notesSlides/notesSlide233.xml" ContentType="application/vnd.openxmlformats-officedocument.presentationml.notesSlide+xml"/>
  <Override PartName="/ppt/notesSlides/notesSlide139.xml" ContentType="application/vnd.openxmlformats-officedocument.presentationml.notesSlide+xml"/>
  <Override PartName="/ppt/notesSlides/notesSlide89.xml" ContentType="application/vnd.openxmlformats-officedocument.presentationml.notesSlide+xml"/>
  <Override PartName="/ppt/notesSlides/notesSlide232.xml" ContentType="application/vnd.openxmlformats-officedocument.presentationml.notesSlide+xml"/>
  <Override PartName="/ppt/notesSlides/notesSlide138.xml" ContentType="application/vnd.openxmlformats-officedocument.presentationml.notesSlide+xml"/>
  <Override PartName="/ppt/notesSlides/notesSlide231.xml" ContentType="application/vnd.openxmlformats-officedocument.presentationml.notesSlide+xml"/>
  <Override PartName="/ppt/notesSlides/notesSlide324.xml" ContentType="application/vnd.openxmlformats-officedocument.presentationml.notesSlide+xml"/>
  <Override PartName="/ppt/notesSlides/notesSlide315.xml" ContentType="application/vnd.openxmlformats-officedocument.presentationml.notesSlide+xml"/>
  <Override PartName="/ppt/notesSlides/notesSlide122.xml" ContentType="application/vnd.openxmlformats-officedocument.presentationml.notesSlide+xml"/>
  <Override PartName="/ppt/notesSlides/notesSlide190.xml" ContentType="application/vnd.openxmlformats-officedocument.presentationml.notesSlide+xml"/>
  <Override PartName="/ppt/notesSlides/notesSlide226.xml" ContentType="application/vnd.openxmlformats-officedocument.presentationml.notesSlide+xml"/>
  <Override PartName="/ppt/notesSlides/notesSlide294.xml" ContentType="application/vnd.openxmlformats-officedocument.presentationml.notesSlide+xml"/>
  <Override PartName="/ppt/notesSlides/notesSlide16.xml" ContentType="application/vnd.openxmlformats-officedocument.presentationml.notesSlide+xml"/>
  <Override PartName="/ppt/notesSlides/notesSlide230.xml" ContentType="application/vnd.openxmlformats-officedocument.presentationml.notesSlide+xml"/>
  <Override PartName="/ppt/notesSlides/notesSlide329.xml" ContentType="application/vnd.openxmlformats-officedocument.presentationml.notesSlide+xml"/>
  <Override PartName="/ppt/notesSlides/notesSlide136.xml" ContentType="application/vnd.openxmlformats-officedocument.presentationml.notesSlide+xml"/>
  <Override PartName="/ppt/notesSlides/notesSlide323.xml" ContentType="application/vnd.openxmlformats-officedocument.presentationml.notesSlide+xml"/>
  <Override PartName="/ppt/notesSlides/notesSlide229.xml" ContentType="application/vnd.openxmlformats-officedocument.presentationml.notesSlide+xml"/>
  <Override PartName="/ppt/notesSlides/notesSlide297.xml" ContentType="application/vnd.openxmlformats-officedocument.presentationml.notesSlide+xml"/>
  <Override PartName="/ppt/notesSlides/notesSlide228.xml" ContentType="application/vnd.openxmlformats-officedocument.presentationml.notesSlide+xml"/>
  <Override PartName="/ppt/notesSlides/notesSlide296.xml" ContentType="application/vnd.openxmlformats-officedocument.presentationml.notesSlide+xml"/>
  <Override PartName="/ppt/notesSlides/notesSlide18.xml" ContentType="application/vnd.openxmlformats-officedocument.presentationml.notesSlide+xml"/>
  <Override PartName="/ppt/notesSlides/notesSlide284.xml" ContentType="application/vnd.openxmlformats-officedocument.presentationml.notesSlide+xml"/>
  <Override PartName="/ppt/notesSlides/notesSlide216.xml" ContentType="application/vnd.openxmlformats-officedocument.presentationml.notesSlide+xml"/>
  <Override PartName="/ppt/notesSlides/notesSlide227.xml" ContentType="application/vnd.openxmlformats-officedocument.presentationml.notesSlide+xml"/>
  <Override PartName="/ppt/notesSlides/notesSlide295.xml" ContentType="application/vnd.openxmlformats-officedocument.presentationml.notesSlide+xml"/>
  <Override PartName="/ppt/notesSlides/notesSlide17.xml" ContentType="application/vnd.openxmlformats-officedocument.presentationml.notesSlide+xml"/>
  <Override PartName="/ppt/notesSlides/notesSlide283.xml" ContentType="application/vnd.openxmlformats-officedocument.presentationml.notesSlide+xml"/>
  <Override PartName="/ppt/notesSlides/notesSlide215.xml" ContentType="application/vnd.openxmlformats-officedocument.presentationml.notesSlide+xml"/>
  <Override PartName="/ppt/notesSlides/notesSlide155.xml" ContentType="application/vnd.openxmlformats-officedocument.presentationml.notesSlide+xml"/>
  <Override PartName="/ppt/notesSlides/notesSlide154.xml" ContentType="application/vnd.openxmlformats-officedocument.presentationml.notesSlide+xml"/>
  <Override PartName="/ppt/notesSlides/notesSlide153.xml" ContentType="application/vnd.openxmlformats-officedocument.presentationml.notesSlide+xml"/>
  <Override PartName="/ppt/notesSlides/notesSlide150.xml" ContentType="application/vnd.openxmlformats-officedocument.presentationml.notesSlide+xml"/>
  <Override PartName="/ppt/notesSlides/notesSlide148.xml" ContentType="application/vnd.openxmlformats-officedocument.presentationml.notesSlide+xml"/>
  <Override PartName="/ppt/notesSlides/notesSlide147.xml" ContentType="application/vnd.openxmlformats-officedocument.presentationml.notesSlide+xml"/>
  <Override PartName="/ppt/notesSlides/notesSlide146.xml" ContentType="application/vnd.openxmlformats-officedocument.presentationml.notesSlide+xml"/>
  <Override PartName="/ppt/notesSlides/notesSlide145.xml" ContentType="application/vnd.openxmlformats-officedocument.presentationml.notesSlide+xml"/>
  <Override PartName="/ppt/notesSlides/notesSlide144.xml" ContentType="application/vnd.openxmlformats-officedocument.presentationml.notesSlide+xml"/>
  <Override PartName="/ppt/notesSlides/notesSlide143.xml" ContentType="application/vnd.openxmlformats-officedocument.presentationml.notesSlide+xml"/>
  <Override PartName="/ppt/notesSlides/notesSlide335.xml" ContentType="application/vnd.openxmlformats-officedocument.presentationml.notesSlide+xml"/>
  <Override PartName="/ppt/notesSlides/notesSlide142.xml" ContentType="application/vnd.openxmlformats-officedocument.presentationml.notesSlide+xml"/>
  <Override PartName="/ppt/notesSlides/notesSlide328.xml" ContentType="application/vnd.openxmlformats-officedocument.presentationml.notesSlide+xml"/>
  <Override PartName="/ppt/notesSlides/notesSlide135.xml" ContentType="application/vnd.openxmlformats-officedocument.presentationml.notesSlide+xml"/>
  <Override PartName="/ppt/notesSlides/notesSlide334.xml" ContentType="application/vnd.openxmlformats-officedocument.presentationml.notesSlide+xml"/>
  <Override PartName="/ppt/notesSlides/notesSlide141.xml" ContentType="application/vnd.openxmlformats-officedocument.presentationml.notesSlide+xml"/>
  <Override PartName="/ppt/notesSlides/notesSlide38.xml" ContentType="application/vnd.openxmlformats-officedocument.presentationml.notesSlide+xml"/>
  <Override PartName="/ppt/notesSlides/notesSlide61.xml" ContentType="application/vnd.openxmlformats-officedocument.presentationml.notesSlide+xml"/>
  <Override PartName="/ppt/notesSlides/notesSlide310.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300.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62.xml" ContentType="application/vnd.openxmlformats-officedocument.presentationml.notesSlide+xml"/>
  <Override PartName="/ppt/notesSlides/notesSlide112.xml" ContentType="application/vnd.openxmlformats-officedocument.presentationml.notesSlide+xml"/>
  <Override PartName="/ppt/notesSlides/notesSlide305.xml" ContentType="application/vnd.openxmlformats-officedocument.presentationml.notesSlide+xml"/>
  <Override PartName="/ppt/notesSlides/notesSlide111.xml" ContentType="application/vnd.openxmlformats-officedocument.presentationml.notesSlide+xml"/>
  <Override PartName="/ppt/notesSlides/notesSlide304.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36.xml" ContentType="application/vnd.openxmlformats-officedocument.presentationml.notesSlide+xml"/>
  <Override PartName="/ppt/notesSlides/notesSlide57.xml" ContentType="application/vnd.openxmlformats-officedocument.presentationml.notesSlide+xml"/>
  <Override PartName="/ppt/notesSlides/notesSlide35.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49.xml" ContentType="application/vnd.openxmlformats-officedocument.presentationml.notesSlide+xml"/>
  <Override PartName="/ppt/notesSlides/notesSlide110.xml" ContentType="application/vnd.openxmlformats-officedocument.presentationml.notesSlide+xml"/>
  <Override PartName="/ppt/notesSlides/notesSlide303.xml" ContentType="application/vnd.openxmlformats-officedocument.presentationml.notesSlide+xml"/>
  <Override PartName="/ppt/notesSlides/notesSlide33.xml" ContentType="application/vnd.openxmlformats-officedocument.presentationml.notesSlide+xml"/>
  <Override PartName="/ppt/notesSlides/notesSlide48.xml" ContentType="application/vnd.openxmlformats-officedocument.presentationml.notesSlide+xml"/>
  <Override PartName="/ppt/notesSlides/notesSlide302.xml" ContentType="application/vnd.openxmlformats-officedocument.presentationml.notesSlid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257.jpeg" ContentType="image/jpeg"/>
  <Override PartName="/ppt/media/image255.jpeg" ContentType="image/jpeg"/>
  <Override PartName="/ppt/media/image253.jpeg" ContentType="image/jpeg"/>
  <Override PartName="/ppt/media/image200.png" ContentType="image/png"/>
  <Override PartName="/ppt/media/image252.jpeg" ContentType="image/jpeg"/>
  <Override PartName="/ppt/media/image251.png" ContentType="image/png"/>
  <Override PartName="/ppt/media/image250.jpeg" ContentType="image/jpeg"/>
  <Override PartName="/ppt/media/image244.png" ContentType="image/png"/>
  <Override PartName="/ppt/media/image158.jpeg" ContentType="image/jpeg"/>
  <Override PartName="/ppt/media/image256.png" ContentType="image/png"/>
  <Override PartName="/ppt/media/image239.jpeg" ContentType="image/jpeg"/>
  <Override PartName="/ppt/media/image226.png" ContentType="image/png"/>
  <Override PartName="/ppt/media/image246.png" ContentType="image/png"/>
  <Override PartName="/ppt/media/image238.jpeg" ContentType="image/jpeg"/>
  <Override PartName="/ppt/media/image237.png" ContentType="image/png"/>
  <Override PartName="/ppt/media/image236.png" ContentType="image/png"/>
  <Override PartName="/ppt/media/image235.png" ContentType="image/png"/>
  <Override PartName="/ppt/media/image233.png" ContentType="image/png"/>
  <Override PartName="/ppt/media/image232.png" ContentType="image/png"/>
  <Override PartName="/ppt/media/image231.png" ContentType="image/png"/>
  <Override PartName="/ppt/media/image230.png" ContentType="image/png"/>
  <Override PartName="/ppt/media/image228.png" ContentType="image/png"/>
  <Override PartName="/ppt/media/image100.png" ContentType="image/png"/>
  <Override PartName="/ppt/media/image227.png" ContentType="image/png"/>
  <Override PartName="/ppt/media/image225.png" ContentType="image/png"/>
  <Override PartName="/ppt/media/image224.png" ContentType="image/png"/>
  <Override PartName="/ppt/media/image156.jpeg" ContentType="image/jpeg"/>
  <Override PartName="/ppt/media/image249.png" ContentType="image/png"/>
  <Override PartName="/ppt/media/image121.png" ContentType="image/png"/>
  <Override PartName="/ppt/media/image219.jpeg" ContentType="image/jpeg"/>
  <Override PartName="/ppt/media/image40.png" ContentType="image/png"/>
  <Override PartName="/ppt/media/image218.png" ContentType="image/png"/>
  <Override PartName="/ppt/media/image229.png" ContentType="image/png"/>
  <Override PartName="/ppt/media/image209.jpeg" ContentType="image/jpeg"/>
  <Override PartName="/ppt/media/image101.png" ContentType="image/png"/>
  <Override PartName="/ppt/media/image217.jpeg" ContentType="image/jpeg"/>
  <Override PartName="/ppt/media/image20.png" ContentType="image/png"/>
  <Override PartName="/ppt/media/image216.jpeg" ContentType="image/jpeg"/>
  <Override PartName="/ppt/media/image10.png" ContentType="image/png"/>
  <Override PartName="/ppt/media/image215.png" ContentType="image/png"/>
  <Override PartName="/ppt/media/image214.png" ContentType="image/png"/>
  <Override PartName="/ppt/media/image155.jpeg" ContentType="image/jpeg"/>
  <Override PartName="/ppt/media/image254.jpeg" ContentType="image/jpeg"/>
  <Override PartName="/ppt/media/image210.png" ContentType="image/png"/>
  <Override PartName="/ppt/media/image213.png" ContentType="image/png"/>
  <Override PartName="/ppt/media/image268.jpeg" ContentType="image/jpeg"/>
  <Override PartName="/ppt/media/image212.png" ContentType="image/png"/>
  <Override PartName="/ppt/media/image337.jpeg" ContentType="image/jpeg"/>
  <Override PartName="/ppt/media/image211.png" ContentType="image/png"/>
  <Override PartName="/ppt/media/image208.png" ContentType="image/png"/>
  <Override PartName="/ppt/media/image207.png" ContentType="image/png"/>
  <Override PartName="/ppt/media/image234.jpeg" ContentType="image/jpeg"/>
  <Override PartName="/ppt/media/image206.png" ContentType="image/png"/>
  <Override PartName="/ppt/media/image204.jpeg" ContentType="image/jpeg"/>
  <Override PartName="/ppt/media/image202.png" ContentType="image/png"/>
  <Override PartName="/ppt/media/image201.png" ContentType="image/png"/>
  <Override PartName="/ppt/media/image199.png" ContentType="image/png"/>
  <Override PartName="/ppt/media/image197.png" ContentType="image/png"/>
  <Override PartName="/ppt/media/image262.jpeg" ContentType="image/jpeg"/>
  <Override PartName="/ppt/media/image189.png" ContentType="image/png"/>
  <Override PartName="/ppt/media/image179.png" ContentType="image/png"/>
  <Override PartName="/ppt/media/image198.png" ContentType="image/png"/>
  <Override PartName="/ppt/media/image173.jpeg" ContentType="image/jpeg"/>
  <Override PartName="/ppt/media/image188.png" ContentType="image/png"/>
  <Override PartName="/ppt/media/image172.jpeg" ContentType="image/jpeg"/>
  <Override PartName="/ppt/media/image178.png" ContentType="image/png"/>
  <Override PartName="/ppt/media/image171.jpeg" ContentType="image/jpeg"/>
  <Override PartName="/ppt/media/image169.jpeg" ContentType="image/jpeg"/>
  <Override PartName="/ppt/media/image170.jpeg" ContentType="image/jpeg"/>
  <Override PartName="/ppt/media/image168.png" ContentType="image/png"/>
  <Override PartName="/ppt/media/image162.jpeg" ContentType="image/jpeg"/>
  <Override PartName="/ppt/media/image161.jpeg" ContentType="image/jpeg"/>
  <Override PartName="/ppt/media/image160.jpeg" ContentType="image/jpeg"/>
  <Override PartName="/ppt/media/image149.wmf" ContentType="image/x-wmf"/>
  <Override PartName="/ppt/media/image240.jpeg" ContentType="image/jpeg"/>
  <Override PartName="/ppt/media/image145.png" ContentType="image/png"/>
  <Override PartName="/ppt/media/image144.png" ContentType="image/png"/>
  <Override PartName="/ppt/media/image148.jpeg" ContentType="image/jpeg"/>
  <Override PartName="/ppt/media/image143.png" ContentType="image/png"/>
  <Override PartName="/ppt/media/image142.jpeg" ContentType="image/jpeg"/>
  <Override PartName="/ppt/media/image1.png" ContentType="image/png"/>
  <Override PartName="/ppt/media/image141.jpeg" ContentType="image/jpeg"/>
  <Override PartName="/ppt/media/image167.jpeg" ContentType="image/jpeg"/>
  <Override PartName="/ppt/media/image140.png" ContentType="image/png"/>
  <Override PartName="/ppt/media/image306.png" ContentType="image/png"/>
  <Override PartName="/ppt/media/image139.png" ContentType="image/png"/>
  <Override PartName="/ppt/media/image138.png" ContentType="image/png"/>
  <Override PartName="/ppt/media/image137.png" ContentType="image/png"/>
  <Override PartName="/ppt/media/image66.png" ContentType="image/png"/>
  <Override PartName="/ppt/media/image222.jpeg" ContentType="image/jpeg"/>
  <Override PartName="/ppt/media/image67.png" ContentType="image/png"/>
  <Override PartName="/ppt/media/image68.png" ContentType="image/png"/>
  <Override PartName="/ppt/media/image154.jpeg" ContentType="image/jpeg"/>
  <Override PartName="/ppt/media/image71.png" ContentType="image/png"/>
  <Override PartName="/ppt/media/image72.png" ContentType="image/png"/>
  <Override PartName="/ppt/media/image73.png" ContentType="image/png"/>
  <Override PartName="/ppt/media/image242.jpeg" ContentType="image/jpeg"/>
  <Override PartName="/ppt/media/image74.png" ContentType="image/png"/>
  <Override PartName="/ppt/media/image75.png" ContentType="image/png"/>
  <Override PartName="/ppt/media/image76.png" ContentType="image/png"/>
  <Override PartName="/ppt/media/image223.jpeg" ContentType="image/jpeg"/>
  <Override PartName="/ppt/media/image77.png" ContentType="image/png"/>
  <Override PartName="/ppt/media/image78.png" ContentType="image/png"/>
  <Override PartName="/ppt/media/image79.png" ContentType="image/png"/>
  <Override PartName="/ppt/media/image87.png" ContentType="image/png"/>
  <Override PartName="/ppt/media/image165.jpeg" ContentType="image/jpeg"/>
  <Override PartName="/ppt/media/image120.png" ContentType="image/png"/>
  <Override PartName="/ppt/media/image313.png" ContentType="image/png"/>
  <Override PartName="/ppt/media/image19.png" ContentType="image/png"/>
  <Override PartName="/ppt/media/image345.png" ContentType="image/png"/>
  <Override PartName="/ppt/media/image89.png" ContentType="image/png"/>
  <Override PartName="/ppt/media/image27.png" ContentType="image/png"/>
  <Override PartName="/ppt/media/image28.png" ContentType="image/png"/>
  <Override PartName="/ppt/media/image96.png" ContentType="image/png"/>
  <Override PartName="/ppt/media/image29.png" ContentType="image/png"/>
  <Override PartName="/ppt/media/image97.png" ContentType="image/png"/>
  <Override PartName="/ppt/media/image98.png" ContentType="image/png"/>
  <Override PartName="/ppt/media/image99.png" ContentType="image/png"/>
  <Override PartName="/ppt/media/image191.png" ContentType="image/png"/>
  <Override PartName="/ppt/media/image123.png" ContentType="image/png"/>
  <Override PartName="/ppt/media/image70.png" ContentType="image/png"/>
  <Override PartName="/ppt/media/image146.jpeg" ContentType="image/jpeg"/>
  <Override PartName="/ppt/media/image332.jpeg" ContentType="image/jpeg"/>
  <Override PartName="/ppt/media/image183.png" ContentType="image/png"/>
  <Override PartName="/ppt/media/image308.png" ContentType="image/png"/>
  <Override PartName="/ppt/media/image259.jpeg" ContentType="image/jpeg"/>
  <Override PartName="/ppt/media/image260.png" ContentType="image/png"/>
  <Override PartName="/ppt/media/image102.png" ContentType="image/png"/>
  <Override PartName="/ppt/media/image263.png" ContentType="image/png"/>
  <Override PartName="/ppt/media/image301.png" ContentType="image/png"/>
  <Override PartName="/ppt/media/image299.png" ContentType="image/png"/>
  <Override PartName="/ppt/media/image266.jpeg" ContentType="image/jpeg"/>
  <Override PartName="/ppt/media/image52.png" ContentType="image/png"/>
  <Override PartName="/ppt/media/image270.jpeg" ContentType="image/jpeg"/>
  <Override PartName="/ppt/media/image271.png" ContentType="image/png"/>
  <Override PartName="/ppt/media/image300.png" ContentType="image/png"/>
  <Override PartName="/ppt/media/image336.png" ContentType="image/png"/>
  <Override PartName="/ppt/media/image298.png" ContentType="image/png"/>
  <Override PartName="/ppt/media/image339.png" ContentType="image/png"/>
  <Override PartName="/ppt/media/image129.jpeg" ContentType="image/jpeg"/>
  <Override PartName="/ppt/media/image193.png" ContentType="image/png"/>
  <Override PartName="/ppt/media/image318.png" ContentType="image/png"/>
  <Override PartName="/ppt/media/image125.png" ContentType="image/png"/>
  <Override PartName="/ppt/media/image304.png" ContentType="image/png"/>
  <Override PartName="/ppt/media/image111.png" ContentType="image/png"/>
  <Override PartName="/ppt/media/image338.png" ContentType="image/png"/>
  <Override PartName="/ppt/media/image335.jpeg" ContentType="image/jpeg"/>
  <Override PartName="/ppt/media/image309.jpeg" ContentType="image/jpeg"/>
  <Override PartName="/ppt/media/image124.png" ContentType="image/png"/>
  <Override PartName="/ppt/media/image192.png" ContentType="image/png"/>
  <Override PartName="/ppt/media/image294.png" ContentType="image/png"/>
  <Override PartName="/ppt/media/image166.jpeg" ContentType="image/jpeg"/>
  <Override PartName="/ppt/media/image280.png" ContentType="image/png"/>
  <Override PartName="/ppt/media/image331.jpeg" ContentType="image/jpeg"/>
  <Override PartName="/ppt/media/image272.jpeg" ContentType="image/jpeg"/>
  <Override PartName="/ppt/media/image184.png" ContentType="image/png"/>
  <Override PartName="/ppt/media/image327.png" ContentType="image/png"/>
  <Override PartName="/ppt/media/image289.png" ContentType="image/png"/>
  <Override PartName="/ppt/media/image330.jpeg" ContentType="image/jpeg"/>
  <Override PartName="/ppt/media/image329.png" ContentType="image/png"/>
  <Override PartName="/ppt/media/image136.png" ContentType="image/png"/>
  <Override PartName="/ppt/media/image194.png" ContentType="image/png"/>
  <Override PartName="/ppt/media/image126.png" ContentType="image/png"/>
  <Override PartName="/ppt/media/image328.png" ContentType="image/png"/>
  <Override PartName="/ppt/media/image135.png" ContentType="image/png"/>
  <Override PartName="/ppt/media/image69.png" ContentType="image/png"/>
  <Override PartName="/ppt/media/image290.png" ContentType="image/png"/>
  <Override PartName="/ppt/media/image88.png" ContentType="image/png"/>
  <Override PartName="/ppt/media/image275.jpeg" ContentType="image/jpeg"/>
  <Override PartName="/ppt/media/image264.jpeg" ContentType="image/jpeg"/>
  <Override PartName="/ppt/media/image32.png" ContentType="image/png"/>
  <Override PartName="/ppt/media/image297.png" ContentType="image/png"/>
  <Override PartName="/ppt/media/image133.png" ContentType="image/png"/>
  <Override PartName="/ppt/media/image333.jpeg" ContentType="image/jpeg"/>
  <Override PartName="/ppt/media/image147.jpeg" ContentType="image/jpeg"/>
  <Override PartName="/ppt/media/image334.png" ContentType="image/png"/>
  <Override PartName="/ppt/media/image296.png" ContentType="image/png"/>
  <Override PartName="/ppt/media/image132.png" ContentType="image/png"/>
  <Override PartName="/ppt/media/image190.png" ContentType="image/png"/>
  <Override PartName="/ppt/media/image122.png" ContentType="image/png"/>
  <Override PartName="/ppt/media/image277.png" ContentType="image/png"/>
  <Override PartName="/ppt/media/image315.png" ContentType="image/png"/>
  <Override PartName="/ppt/media/image295.png" ContentType="image/png"/>
  <Override PartName="/ppt/media/image131.png" ContentType="image/png"/>
  <Override PartName="/ppt/media/image310.png" ContentType="image/png"/>
  <Override PartName="/ppt/media/image281.png" ContentType="image/png"/>
  <Override PartName="/ppt/media/image293.png" ContentType="image/png"/>
  <Override PartName="/ppt/media/image284.png" ContentType="image/png"/>
  <Override PartName="/ppt/media/image322.png" ContentType="image/png"/>
  <Override PartName="/ppt/media/image292.png" ContentType="image/png"/>
  <Override PartName="/ppt/media/image291.png" ContentType="image/png"/>
  <Override PartName="/ppt/media/image326.png" ContentType="image/png"/>
  <Override PartName="/ppt/media/image288.png" ContentType="image/png"/>
  <Override PartName="/ppt/media/image265.png" ContentType="image/png"/>
  <Override PartName="/ppt/media/image303.png" ContentType="image/png"/>
  <Override PartName="/ppt/media/image110.png" ContentType="image/png"/>
  <Override PartName="/ppt/media/image164.jpeg" ContentType="image/jpeg"/>
  <Override PartName="/ppt/media/image312.png" ContentType="image/png"/>
  <Override PartName="/ppt/media/image274.png" ContentType="image/png"/>
  <Override PartName="/ppt/media/image174.png" ContentType="image/png"/>
  <Override PartName="/ppt/media/image317.png" ContentType="image/png"/>
  <Override PartName="/ppt/media/image279.png" ContentType="image/png"/>
  <Override PartName="/ppt/media/image182.png" ContentType="image/png"/>
  <Override PartName="/ppt/media/image269.png" ContentType="image/png"/>
  <Override PartName="/ppt/media/image307.png" ContentType="image/png"/>
  <Override PartName="/ppt/media/image325.png" ContentType="image/png"/>
  <Override PartName="/ppt/media/image287.png" ContentType="image/png"/>
  <Override PartName="/ppt/media/image103.png" ContentType="image/png"/>
  <Override PartName="/ppt/media/image302.png" ContentType="image/png"/>
  <Override PartName="/ppt/media/image316.png" ContentType="image/png"/>
  <Override PartName="/ppt/media/image278.png" ContentType="image/png"/>
  <Override PartName="/ppt/media/image181.png" ContentType="image/png"/>
  <Override PartName="/ppt/media/image113.png" ContentType="image/png"/>
  <Override PartName="/ppt/media/image324.png" ContentType="image/png"/>
  <Override PartName="/ppt/media/image286.png" ContentType="image/png"/>
  <Override PartName="/ppt/media/image180.png" ContentType="image/png"/>
  <Override PartName="/ppt/media/image267.png" ContentType="image/png"/>
  <Override PartName="/ppt/media/image305.png" ContentType="image/png"/>
  <Override PartName="/ppt/media/image112.png" ContentType="image/png"/>
  <Override PartName="/ppt/media/image323.png" ContentType="image/png"/>
  <Override PartName="/ppt/media/image285.png" ContentType="image/png"/>
  <Override PartName="/ppt/media/image314.png" ContentType="image/png"/>
  <Override PartName="/ppt/media/image276.png" ContentType="image/png"/>
  <Override PartName="/ppt/media/image321.png" ContentType="image/png"/>
  <Override PartName="/ppt/media/image283.png" ContentType="image/png"/>
  <Override PartName="/ppt/media/image320.png" ContentType="image/png"/>
  <Override PartName="/ppt/media/image282.png" ContentType="image/png"/>
  <Override PartName="/ppt/media/image273.png" ContentType="image/png"/>
  <Override PartName="/ppt/media/image311.png" ContentType="image/png"/>
  <Override PartName="/ppt/media/image65.png" ContentType="image/png"/>
  <Override PartName="/ppt/media/image248.jpeg" ContentType="image/jpeg"/>
  <Override PartName="/ppt/media/image64.png" ContentType="image/png"/>
  <Override PartName="/ppt/media/image134.jpeg" ContentType="image/jpeg"/>
  <Override PartName="/ppt/media/image63.png" ContentType="image/png"/>
  <Override PartName="/ppt/media/image241.jpeg" ContentType="image/jpeg"/>
  <Override PartName="/ppt/media/image62.png" ContentType="image/png"/>
  <Override PartName="/ppt/media/image61.png" ContentType="image/png"/>
  <Override PartName="/ppt/media/image60.png" ContentType="image/png"/>
  <Override PartName="/ppt/media/image23.png" ContentType="image/png"/>
  <Override PartName="/ppt/media/image115.png" ContentType="image/png"/>
  <Override PartName="/ppt/media/image91.png" ContentType="image/png"/>
  <Override PartName="/ppt/media/image95.png" ContentType="image/png"/>
  <Override PartName="/ppt/media/image119.png" ContentType="image/png"/>
  <Override PartName="/ppt/media/image261.jpeg" ContentType="image/jpeg"/>
  <Override PartName="/ppt/media/image187.png" ContentType="image/png"/>
  <Override PartName="/ppt/media/image22.png" ContentType="image/png"/>
  <Override PartName="/ppt/media/image114.png" ContentType="image/png"/>
  <Override PartName="/ppt/media/image90.png" ContentType="image/png"/>
  <Override PartName="/ppt/media/image59.png" ContentType="image/png"/>
  <Override PartName="/ppt/media/image186.png" ContentType="image/png"/>
  <Override PartName="/ppt/media/image21.png" ContentType="image/png"/>
  <Override PartName="/ppt/media/image58.png" ContentType="image/png"/>
  <Override PartName="/ppt/media/image185.png" ContentType="image/png"/>
  <Override PartName="/ppt/media/image57.png" ContentType="image/png"/>
  <Override PartName="/ppt/media/image24.png" ContentType="image/png"/>
  <Override PartName="/ppt/media/image116.png" ContentType="image/png"/>
  <Override PartName="/ppt/media/image92.png" ContentType="image/png"/>
  <Override PartName="/ppt/media/image31.png" ContentType="image/png"/>
  <Override PartName="/ppt/media/image9.png" ContentType="image/png"/>
  <Override PartName="/ppt/media/image150.jpeg" ContentType="image/jpeg"/>
  <Override PartName="/ppt/media/image25.png" ContentType="image/png"/>
  <Override PartName="/ppt/media/image117.png" ContentType="image/png"/>
  <Override PartName="/ppt/media/image93.png" ContentType="image/png"/>
  <Override PartName="/ppt/media/image340.png" ContentType="image/png"/>
  <Override PartName="/ppt/media/image14.png" ContentType="image/png"/>
  <Override PartName="/ppt/media/image106.png" ContentType="image/png"/>
  <Override PartName="/ppt/media/image82.png" ContentType="image/png"/>
  <Override PartName="/ppt/media/image2.png" ContentType="image/png"/>
  <Override PartName="/ppt/media/image26.png" ContentType="image/png"/>
  <Override PartName="/ppt/media/image118.png" ContentType="image/png"/>
  <Override PartName="/ppt/media/image94.png" ContentType="image/png"/>
  <Override PartName="/ppt/media/image104.png" ContentType="image/png"/>
  <Override PartName="/ppt/media/image80.png" ContentType="image/png"/>
  <Override PartName="/ppt/media/image12.png" ContentType="image/png"/>
  <Override PartName="/ppt/media/image341.png" ContentType="image/png"/>
  <Override PartName="/ppt/media/image15.png" ContentType="image/png"/>
  <Override PartName="/ppt/media/image243.jpeg" ContentType="image/jpeg"/>
  <Override PartName="/ppt/media/image3.png" ContentType="image/png"/>
  <Override PartName="/ppt/media/image33.png" ContentType="image/png"/>
  <Override PartName="/ppt/media/image157.jpeg" ContentType="image/jpeg"/>
  <Override PartName="/ppt/media/image105.png" ContentType="image/png"/>
  <Override PartName="/ppt/media/image81.png" ContentType="image/png"/>
  <Override PartName="/ppt/media/image13.png" ContentType="image/png"/>
  <Override PartName="/ppt/media/image342.png" ContentType="image/png"/>
  <Override PartName="/ppt/media/image16.png" ContentType="image/png"/>
  <Override PartName="/ppt/media/image4.png" ContentType="image/png"/>
  <Override PartName="/ppt/media/image34.png" ContentType="image/png"/>
  <Override PartName="/ppt/media/image343.png" ContentType="image/png"/>
  <Override PartName="/ppt/media/image17.png" ContentType="image/png"/>
  <Override PartName="/ppt/media/image5.png" ContentType="image/png"/>
  <Override PartName="/ppt/media/image203.jpeg" ContentType="image/jpeg"/>
  <Override PartName="/ppt/media/image35.png" ContentType="image/png"/>
  <Override PartName="/ppt/media/image245.jpeg" ContentType="image/jpeg"/>
  <Override PartName="/ppt/media/image83.png" ContentType="image/png"/>
  <Override PartName="/ppt/media/image107.png" ContentType="image/png"/>
  <Override PartName="/ppt/media/image175.png" ContentType="image/png"/>
  <Override PartName="/ppt/media/image47.png" ContentType="image/png"/>
  <Override PartName="/ppt/media/image344.png" ContentType="image/png"/>
  <Override PartName="/ppt/media/image18.png" ContentType="image/png"/>
  <Override PartName="/ppt/media/image86.png" ContentType="image/png"/>
  <Override PartName="/ppt/media/image6.png" ContentType="image/png"/>
  <Override PartName="/ppt/media/image36.png" ContentType="image/png"/>
  <Override PartName="/ppt/media/image84.png" ContentType="image/png"/>
  <Override PartName="/ppt/media/image108.png" ContentType="image/png"/>
  <Override PartName="/ppt/media/image176.png" ContentType="image/png"/>
  <Override PartName="/ppt/media/image11.png" ContentType="image/png"/>
  <Override PartName="/ppt/media/image48.png" ContentType="image/png"/>
  <Override PartName="/ppt/media/image7.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205.jpeg" ContentType="image/jpeg"/>
  <Override PartName="/ppt/media/image163.jpeg" ContentType="image/jpeg"/>
  <Override PartName="/ppt/media/image49.png" ContentType="image/png"/>
  <Override PartName="/ppt/media/image8.png" ContentType="image/png"/>
  <Override PartName="/ppt/media/image30.png" ContentType="image/png"/>
  <Override PartName="/ppt/media/image38.png" ContentType="image/png"/>
  <Override PartName="/ppt/media/image319.png" ContentType="image/png"/>
  <Override PartName="/ppt/media/image153.png" ContentType="image/png"/>
  <Override PartName="/ppt/media/image39.png" ContentType="image/png"/>
  <Override PartName="/ppt/media/image127.png" ContentType="image/png"/>
  <Override PartName="/ppt/media/image195.png" ContentType="image/png"/>
  <Override PartName="/ppt/media/image41.png" ContentType="image/png"/>
  <Override PartName="/ppt/media/image151.jpeg" ContentType="image/jpe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220.jpeg" ContentType="image/jpeg"/>
  <Override PartName="/ppt/media/image50.png" ContentType="image/png"/>
  <Override PartName="/ppt/media/image51.png" ContentType="image/png"/>
  <Override PartName="/ppt/media/image152.jpeg" ContentType="image/jpeg"/>
  <Override PartName="/ppt/media/image53.png" ContentType="image/png"/>
  <Override PartName="/ppt/media/image159.jpeg" ContentType="image/jpeg"/>
  <Override PartName="/ppt/media/image54.png" ContentType="image/png"/>
  <Override PartName="/ppt/media/image55.png" ContentType="image/png"/>
  <Override PartName="/ppt/media/image247.jpeg" ContentType="image/jpeg"/>
  <Override PartName="/ppt/media/image56.png" ContentType="image/png"/>
  <Override PartName="/ppt/media/image221.jpeg" ContentType="image/jpeg"/>
  <Override PartName="/ppt/media/image128.png" ContentType="image/png"/>
  <Override PartName="/ppt/media/image196.png" ContentType="image/png"/>
  <Override PartName="/ppt/media/image130.png" ContentType="image/png"/>
  <Override PartName="/ppt/media/image258.png" ContentType="image/png"/>
  <Override PartName="/ppt/embeddings/oleObject1.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72.xml.rels" ContentType="application/vnd.openxmlformats-package.relationships+xml"/>
  <Override PartName="/ppt/slides/_rels/slide43.xml.rels" ContentType="application/vnd.openxmlformats-package.relationships+xml"/>
  <Override PartName="/ppt/slides/_rels/slide334.xml.rels" ContentType="application/vnd.openxmlformats-package.relationships+xml"/>
  <Override PartName="/ppt/slides/_rels/slide38.xml.rels" ContentType="application/vnd.openxmlformats-package.relationships+xml"/>
  <Override PartName="/ppt/slides/_rels/slide329.xml.rels" ContentType="application/vnd.openxmlformats-package.relationships+xml"/>
  <Override PartName="/ppt/slides/_rels/slide328.xml.rels" ContentType="application/vnd.openxmlformats-package.relationships+xml"/>
  <Override PartName="/ppt/slides/_rels/slide211.xml.rels" ContentType="application/vnd.openxmlformats-package.relationships+xml"/>
  <Override PartName="/ppt/slides/_rels/slide190.xml.rels" ContentType="application/vnd.openxmlformats-package.relationships+xml"/>
  <Override PartName="/ppt/slides/_rels/slide185.xml.rels" ContentType="application/vnd.openxmlformats-package.relationships+xml"/>
  <Override PartName="/ppt/slides/_rels/slide159.xml.rels" ContentType="application/vnd.openxmlformats-package.relationships+xml"/>
  <Override PartName="/ppt/slides/_rels/slide8.xml.rels" ContentType="application/vnd.openxmlformats-package.relationships+xml"/>
  <Override PartName="/ppt/slides/_rels/slide164.xml.rels" ContentType="application/vnd.openxmlformats-package.relationships+xml"/>
  <Override PartName="/ppt/slides/_rels/slide31.xml.rels" ContentType="application/vnd.openxmlformats-package.relationships+xml"/>
  <Override PartName="/ppt/slides/_rels/slide322.xml.rels" ContentType="application/vnd.openxmlformats-package.relationships+xml"/>
  <Override PartName="/ppt/slides/_rels/slide26.xml.rels" ContentType="application/vnd.openxmlformats-package.relationships+xml"/>
  <Override PartName="/ppt/slides/_rels/slide218.xml.rels" ContentType="application/vnd.openxmlformats-package.relationships+xml"/>
  <Override PartName="/ppt/slides/_rels/slide210.xml.rels" ContentType="application/vnd.openxmlformats-package.relationships+xml"/>
  <Override PartName="/ppt/slides/_rels/slide205.xml.rels" ContentType="application/vnd.openxmlformats-package.relationships+xml"/>
  <Override PartName="/ppt/slides/_rels/slide184.xml.rels" ContentType="application/vnd.openxmlformats-package.relationships+xml"/>
  <Override PartName="/ppt/slides/_rels/slide158.xml.rels" ContentType="application/vnd.openxmlformats-package.relationships+xml"/>
  <Override PartName="/ppt/slides/_rels/slide7.xml.rels" ContentType="application/vnd.openxmlformats-package.relationships+xml"/>
  <Override PartName="/ppt/slides/_rels/slide163.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21.xml.rels" ContentType="application/vnd.openxmlformats-package.relationships+xml"/>
  <Override PartName="/ppt/slides/_rels/slide201.xml.rels" ContentType="application/vnd.openxmlformats-package.relationships+xml"/>
  <Override PartName="/ppt/slides/_rels/slide180.xml.rels" ContentType="application/vnd.openxmlformats-package.relationships+xml"/>
  <Override PartName="/ppt/slides/_rels/slide21.xml.rels" ContentType="application/vnd.openxmlformats-package.relationships+xml"/>
  <Override PartName="/ppt/slides/_rels/slide200.xml.rels" ContentType="application/vnd.openxmlformats-package.relationships+xml"/>
  <Override PartName="/ppt/slides/_rels/slide148.xml.rels" ContentType="application/vnd.openxmlformats-package.relationships+xml"/>
  <Override PartName="/ppt/slides/_rels/slide153.xml.rels" ContentType="application/vnd.openxmlformats-package.relationships+xml"/>
  <Override PartName="/ppt/slides/_rels/slide20.xml.rels" ContentType="application/vnd.openxmlformats-package.relationships+xml"/>
  <Override PartName="/ppt/slides/_rels/slide318.xml.rels" ContentType="application/vnd.openxmlformats-package.relationships+xml"/>
  <Override PartName="/ppt/slides/_rels/slide297.xml.rels" ContentType="application/vnd.openxmlformats-package.relationships+xml"/>
  <Override PartName="/ppt/slides/_rels/slide56.xml.rels" ContentType="application/vnd.openxmlformats-package.relationships+xml"/>
  <Override PartName="/ppt/slides/_rels/slide317.xml.rels" ContentType="application/vnd.openxmlformats-package.relationships+xml"/>
  <Override PartName="/ppt/slides/_rels/slide296.xml.rels" ContentType="application/vnd.openxmlformats-package.relationships+xml"/>
  <Override PartName="/ppt/slides/_rels/slide55.xml.rels" ContentType="application/vnd.openxmlformats-package.relationships+xml"/>
  <Override PartName="/ppt/slides/_rels/slide316.xml.rels" ContentType="application/vnd.openxmlformats-package.relationships+xml"/>
  <Override PartName="/ppt/slides/_rels/slide295.xml.rels" ContentType="application/vnd.openxmlformats-package.relationships+xml"/>
  <Override PartName="/ppt/slides/_rels/slide54.xml.rels" ContentType="application/vnd.openxmlformats-package.relationships+xml"/>
  <Override PartName="/ppt/slides/_rels/slide49.xml.rels" ContentType="application/vnd.openxmlformats-package.relationships+xml"/>
  <Override PartName="/ppt/slides/_rels/slide142.xml.rels" ContentType="application/vnd.openxmlformats-package.relationships+xml"/>
  <Override PartName="/ppt/slides/_rels/slide308.xml.rels" ContentType="application/vnd.openxmlformats-package.relationships+xml"/>
  <Override PartName="/ppt/slides/_rels/slide313.xml.rels" ContentType="application/vnd.openxmlformats-package.relationships+xml"/>
  <Override PartName="/ppt/slides/_rels/slide17.xml.rels" ContentType="application/vnd.openxmlformats-package.relationships+xml"/>
  <Override PartName="/ppt/slides/_rels/slide45.xml.rels" ContentType="application/vnd.openxmlformats-package.relationships+xml"/>
  <Override PartName="/ppt/slides/_rels/slide132.xml.rels" ContentType="application/vnd.openxmlformats-package.relationships+xml"/>
  <Override PartName="/ppt/slides/_rels/slide131.xml.rels" ContentType="application/vnd.openxmlformats-package.relationships+xml"/>
  <Override PartName="/ppt/slides/_rels/slide130.xml.rels" ContentType="application/vnd.openxmlformats-package.relationships+xml"/>
  <Override PartName="/ppt/slides/_rels/slide212.xml.rels" ContentType="application/vnd.openxmlformats-package.relationships+xml"/>
  <Override PartName="/ppt/slides/_rels/slide32.xml.rels" ContentType="application/vnd.openxmlformats-package.relationships+xml"/>
  <Override PartName="/ppt/slides/_rels/slide323.xml.rels" ContentType="application/vnd.openxmlformats-package.relationships+xml"/>
  <Override PartName="/ppt/slides/_rels/slide219.xml.rels" ContentType="application/vnd.openxmlformats-package.relationships+xml"/>
  <Override PartName="/ppt/slides/_rels/slide242.xml.rels" ContentType="application/vnd.openxmlformats-package.relationships+xml"/>
  <Override PartName="/ppt/slides/_rels/slide138.xml.rels" ContentType="application/vnd.openxmlformats-package.relationships+xml"/>
  <Override PartName="/ppt/slides/_rels/slide241.xml.rels" ContentType="application/vnd.openxmlformats-package.relationships+xml"/>
  <Override PartName="/ppt/slides/_rels/slide137.xml.rels" ContentType="application/vnd.openxmlformats-package.relationships+xml"/>
  <Override PartName="/ppt/slides/_rels/slide135.xml.rels" ContentType="application/vnd.openxmlformats-package.relationships+xml"/>
  <Override PartName="/ppt/slides/_rels/slide140.xml.rels" ContentType="application/vnd.openxmlformats-package.relationships+xml"/>
  <Override PartName="/ppt/slides/_rels/slide5.xml.rels" ContentType="application/vnd.openxmlformats-package.relationships+xml"/>
  <Override PartName="/ppt/slides/_rels/slide156.xml.rels" ContentType="application/vnd.openxmlformats-package.relationships+xml"/>
  <Override PartName="/ppt/slides/_rels/slide161.xml.rels" ContentType="application/vnd.openxmlformats-package.relationships+xml"/>
  <Override PartName="/ppt/slides/_rels/slide44.xml.rels" ContentType="application/vnd.openxmlformats-package.relationships+xml"/>
  <Override PartName="/ppt/slides/_rels/slide33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65.xml.rels" ContentType="application/vnd.openxmlformats-package.relationships+xml"/>
  <Override PartName="/ppt/slides/_rels/slide13.xml.rels" ContentType="application/vnd.openxmlformats-package.relationships+xml"/>
  <Override PartName="/ppt/slides/_rels/slide240.xml.rels" ContentType="application/vnd.openxmlformats-package.relationships+xml"/>
  <Override PartName="/ppt/slides/_rels/slide136.xml.rels" ContentType="application/vnd.openxmlformats-package.relationships+xml"/>
  <Override PartName="/ppt/slides/_rels/slide134.xml.rels" ContentType="application/vnd.openxmlformats-package.relationships+xml"/>
  <Override PartName="/ppt/slides/_rels/slide4.xml.rels" ContentType="application/vnd.openxmlformats-package.relationships+xml"/>
  <Override PartName="/ppt/slides/_rels/slide155.xml.rels" ContentType="application/vnd.openxmlformats-package.relationships+xml"/>
  <Override PartName="/ppt/slides/_rels/slide244.xml.rels" ContentType="application/vnd.openxmlformats-package.relationships+xml"/>
  <Override PartName="/ppt/slides/_rels/slide239.xml.rels" ContentType="application/vnd.openxmlformats-package.relationships+xml"/>
  <Override PartName="/ppt/slides/_rels/slide10.xml.rels" ContentType="application/vnd.openxmlformats-package.relationships+xml"/>
  <Override PartName="/ppt/slides/_rels/slide93.xml.rels" ContentType="application/vnd.openxmlformats-package.relationships+xml"/>
  <Override PartName="/ppt/slides/_rels/slide88.xml.rels" ContentType="application/vnd.openxmlformats-package.relationships+xml"/>
  <Override PartName="/ppt/slides/_rels/slide273.xml.rels" ContentType="application/vnd.openxmlformats-package.relationships+xml"/>
  <Override PartName="/ppt/slides/_rels/slide268.xml.rels" ContentType="application/vnd.openxmlformats-package.relationships+xml"/>
  <Override PartName="/ppt/slides/_rels/slide103.xml.rels" ContentType="application/vnd.openxmlformats-package.relationships+xml"/>
  <Override PartName="/ppt/slides/_rels/slide198.xml.rels" ContentType="application/vnd.openxmlformats-package.relationships+xml"/>
  <Override PartName="/ppt/slides/_rels/slide250.xml.rels" ContentType="application/vnd.openxmlformats-package.relationships+xml"/>
  <Override PartName="/ppt/slides/_rels/slide299.xml.rels" ContentType="application/vnd.openxmlformats-package.relationships+xml"/>
  <Override PartName="/ppt/slides/_rels/slide59.xml.rels" ContentType="application/vnd.openxmlformats-package.relationships+xml"/>
  <Override PartName="/ppt/slides/_rels/slide145.xml.rels" ContentType="application/vnd.openxmlformats-package.relationships+xml"/>
  <Override PartName="/ppt/slides/_rels/slide150.xml.rels" ContentType="application/vnd.openxmlformats-package.relationships+xml"/>
  <Override PartName="/ppt/slides/_rels/slide73.xml.rels" ContentType="application/vnd.openxmlformats-package.relationships+xml"/>
  <Override PartName="/ppt/slides/_rels/slide115.xml.rels" ContentType="application/vnd.openxmlformats-package.relationships+xml"/>
  <Override PartName="/ppt/slides/_rels/slide262.xml.rels" ContentType="application/vnd.openxmlformats-package.relationships+xml"/>
  <Override PartName="/ppt/slides/_rels/slide126.xml.rels" ContentType="application/vnd.openxmlformats-package.relationships+xml"/>
  <Override PartName="/ppt/slides/_rels/slide230.xml.rels" ContentType="application/vnd.openxmlformats-package.relationships+xml"/>
  <Override PartName="/ppt/slides/_rels/slide261.xml.rels" ContentType="application/vnd.openxmlformats-package.relationships+xml"/>
  <Override PartName="/ppt/slides/_rels/slide114.xml.rels" ContentType="application/vnd.openxmlformats-package.relationships+xml"/>
  <Override PartName="/ppt/slides/_rels/slide109.xml.rels" ContentType="application/vnd.openxmlformats-package.relationships+xml"/>
  <Override PartName="/ppt/slides/_rels/slide81.xml.rels" ContentType="application/vnd.openxmlformats-package.relationships+xml"/>
  <Override PartName="/ppt/slides/_rels/slide76.xml.rels" ContentType="application/vnd.openxmlformats-package.relationships+xml"/>
  <Override PartName="/ppt/slides/_rels/slide113.xml.rels" ContentType="application/vnd.openxmlformats-package.relationships+xml"/>
  <Override PartName="/ppt/slides/_rels/slide108.xml.rels" ContentType="application/vnd.openxmlformats-package.relationships+xml"/>
  <Override PartName="/ppt/slides/_rels/slide260.xml.rels" ContentType="application/vnd.openxmlformats-package.relationships+xml"/>
  <Override PartName="/ppt/slides/_rels/slide255.xml.rels" ContentType="application/vnd.openxmlformats-package.relationships+xml"/>
  <Override PartName="/ppt/slides/_rels/slide80.xml.rels" ContentType="application/vnd.openxmlformats-package.relationships+xml"/>
  <Override PartName="/ppt/slides/_rels/slide75.xml.rels" ContentType="application/vnd.openxmlformats-package.relationships+xml"/>
  <Override PartName="/ppt/slides/_rels/slide98.xml.rels" ContentType="application/vnd.openxmlformats-package.relationships+xml"/>
  <Override PartName="/ppt/slides/_rels/slide175.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97.xml.rels" ContentType="application/vnd.openxmlformats-package.relationships+xml"/>
  <Override PartName="/ppt/slides/_rels/slide29.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75.xml.rels" ContentType="application/vnd.openxmlformats-package.relationships+xml"/>
  <Override PartName="/ppt/slides/_rels/slide301.xml.rels" ContentType="application/vnd.openxmlformats-package.relationships+xml"/>
  <Override PartName="/ppt/slides/_rels/slide249.xml.rels" ContentType="application/vnd.openxmlformats-package.relationships+xml"/>
  <Override PartName="/ppt/slides/_rels/slide69.xml.rels" ContentType="application/vnd.openxmlformats-package.relationships+xml"/>
  <Override PartName="/ppt/slides/_rels/slide264.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102.xml.rels" ContentType="application/vnd.openxmlformats-package.relationships+xml"/>
  <Override PartName="/ppt/slides/_rels/slide267.xml.rels" ContentType="application/vnd.openxmlformats-package.relationships+xml"/>
  <Override PartName="/ppt/slides/_rels/slide272.xml.rels" ContentType="application/vnd.openxmlformats-package.relationships+xml"/>
  <Override PartName="/ppt/slides/_rels/slide87.xml.rels" ContentType="application/vnd.openxmlformats-package.relationships+xml"/>
  <Override PartName="/ppt/slides/_rels/slide92.xml.rels" ContentType="application/vnd.openxmlformats-package.relationships+xml"/>
  <Override PartName="/ppt/slides/_rels/slide125.xml.rels" ContentType="application/vnd.openxmlformats-package.relationships+xml"/>
  <Override PartName="/ppt/slides/_rels/slide146.xml.rels" ContentType="application/vnd.openxmlformats-package.relationships+xml"/>
  <Override PartName="/ppt/slides/_rels/slide151.xml.rels" ContentType="application/vnd.openxmlformats-package.relationships+xml"/>
  <Override PartName="/ppt/slides/_rels/slide254.xml.rels" ContentType="application/vnd.openxmlformats-package.relationships+xml"/>
  <Override PartName="/ppt/slides/_rels/slide74.xml.rels" ContentType="application/vnd.openxmlformats-package.relationships+xml"/>
  <Override PartName="/ppt/slides/_rels/slide258.xml.rels" ContentType="application/vnd.openxmlformats-package.relationships+xml"/>
  <Override PartName="/ppt/slides/_rels/slide78.xml.rels" ContentType="application/vnd.openxmlformats-package.relationships+xml"/>
  <Override PartName="/ppt/slides/_rels/slide46.xml.rels" ContentType="application/vnd.openxmlformats-package.relationships+xml"/>
  <Override PartName="/ppt/slides/_rels/slide61.xml.rels" ContentType="application/vnd.openxmlformats-package.relationships+xml"/>
  <Override PartName="/ppt/slides/_rels/slide90.xml.rels" ContentType="application/vnd.openxmlformats-package.relationships+xml"/>
  <Override PartName="/ppt/slides/_rels/slide85.xml.rels" ContentType="application/vnd.openxmlformats-package.relationships+xml"/>
  <Override PartName="/ppt/slides/_rels/slide123.xml.rels" ContentType="application/vnd.openxmlformats-package.relationships+xml"/>
  <Override PartName="/ppt/slides/_rels/slide118.xml.rels" ContentType="application/vnd.openxmlformats-package.relationships+xml"/>
  <Override PartName="/ppt/slides/_rels/slide270.xml.rels" ContentType="application/vnd.openxmlformats-package.relationships+xml"/>
  <Override PartName="/ppt/slides/_rels/slide265.xml.rels" ContentType="application/vnd.openxmlformats-package.relationships+xml"/>
  <Override PartName="/ppt/slides/_rels/slide62.xml.rels" ContentType="application/vnd.openxmlformats-package.relationships+xml"/>
  <Override PartName="/ppt/slides/_rels/slide48.xml.rels" ContentType="application/vnd.openxmlformats-package.relationships+xml"/>
  <Override PartName="/ppt/slides/_rels/slide53.xml.rels" ContentType="application/vnd.openxmlformats-package.relationships+xml"/>
  <Override PartName="/ppt/slides/_rels/slide228.xml.rels" ContentType="application/vnd.openxmlformats-package.relationships+xml"/>
  <Override PartName="/ppt/slides/_rels/slide233.xml.rels" ContentType="application/vnd.openxmlformats-package.relationships+xml"/>
  <Override PartName="/ppt/slides/_rels/slide91.xml.rels" ContentType="application/vnd.openxmlformats-package.relationships+xml"/>
  <Override PartName="/ppt/slides/_rels/slide86.xml.rels" ContentType="application/vnd.openxmlformats-package.relationships+xml"/>
  <Override PartName="/ppt/slides/_rels/slide124.xml.rels" ContentType="application/vnd.openxmlformats-package.relationships+xml"/>
  <Override PartName="/ppt/slides/_rels/slide119.xml.rels" ContentType="application/vnd.openxmlformats-package.relationships+xml"/>
  <Override PartName="/ppt/slides/_rels/slide271.xml.rels" ContentType="application/vnd.openxmlformats-package.relationships+xml"/>
  <Override PartName="/ppt/slides/_rels/slide266.xml.rels" ContentType="application/vnd.openxmlformats-package.relationships+xml"/>
  <Override PartName="/ppt/slides/_rels/slide63.xml.rels" ContentType="application/vnd.openxmlformats-package.relationships+xml"/>
  <Override PartName="/ppt/slides/_rels/slide236.xml.rels" ContentType="application/vnd.openxmlformats-package.relationships+xml"/>
  <Override PartName="/ppt/slides/_rels/slide199.xml.rels" ContentType="application/vnd.openxmlformats-package.relationships+xml"/>
  <Override PartName="/ppt/slides/_rels/slide324.xml.rels" ContentType="application/vnd.openxmlformats-package.relationships+xml"/>
  <Override PartName="/ppt/slides/_rels/slide174.xml.rels" ContentType="application/vnd.openxmlformats-package.relationships+xml"/>
  <Override PartName="/ppt/slides/_rels/slide169.xml.rels" ContentType="application/vnd.openxmlformats-package.relationships+xml"/>
  <Override PartName="/ppt/slides/_rels/slide292.xml.rels" ContentType="application/vnd.openxmlformats-package.relationships+xml"/>
  <Override PartName="/ppt/slides/_rels/slide209.xml.rels" ContentType="application/vnd.openxmlformats-package.relationships+xml"/>
  <Override PartName="/ppt/slides/_rels/slide188.xml.rels" ContentType="application/vnd.openxmlformats-package.relationships+xml"/>
  <Override PartName="/ppt/slides/_rels/slide307.xml.rels" ContentType="application/vnd.openxmlformats-package.relationships+xml"/>
  <Override PartName="/ppt/slides/_rels/slide16.xml.rels" ContentType="application/vnd.openxmlformats-package.relationships+xml"/>
  <Override PartName="/ppt/slides/_rels/slide171.xml.rels" ContentType="application/vnd.openxmlformats-package.relationships+xml"/>
  <Override PartName="/ppt/slides/_rels/slide70.xml.rels" ContentType="application/vnd.openxmlformats-package.relationships+xml"/>
  <Override PartName="/ppt/slides/_rels/slide257.xml.rels" ContentType="application/vnd.openxmlformats-package.relationships+xml"/>
  <Override PartName="/ppt/slides/_rels/slide77.xml.rels" ContentType="application/vnd.openxmlformats-package.relationships+xml"/>
  <Override PartName="/ppt/slides/_rels/slide248.xml.rels" ContentType="application/vnd.openxmlformats-package.relationships+xml"/>
  <Override PartName="/ppt/slides/_rels/slide68.xml.rels" ContentType="application/vnd.openxmlformats-package.relationships+xml"/>
  <Override PartName="/ppt/slides/_rels/slide300.xml.rels" ContentType="application/vnd.openxmlformats-package.relationships+xml"/>
  <Override PartName="/ppt/slides/_rels/slide252.xml.rels" ContentType="application/vnd.openxmlformats-package.relationships+xml"/>
  <Override PartName="/ppt/slides/_rels/slide72.xml.rels" ContentType="application/vnd.openxmlformats-package.relationships+xml"/>
  <Override PartName="/ppt/slides/_rels/slide60.xml.rels" ContentType="application/vnd.openxmlformats-package.relationships+xml"/>
  <Override PartName="/ppt/slides/_rels/slide235.xml.rels" ContentType="application/vnd.openxmlformats-package.relationships+xml"/>
  <Override PartName="/ppt/slides/_rels/slide251.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247.xml.rels" ContentType="application/vnd.openxmlformats-package.relationships+xml"/>
  <Override PartName="/ppt/slides/_rels/slide67.xml.rels" ContentType="application/vnd.openxmlformats-package.relationships+xml"/>
  <Override PartName="/ppt/slides/_rels/slide79.xml.rels" ContentType="application/vnd.openxmlformats-package.relationships+xml"/>
  <Override PartName="/ppt/slides/_rels/slide25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263.xml.rels" ContentType="application/vnd.openxmlformats-package.relationships+xml"/>
  <Override PartName="/ppt/slides/_rels/slide225.xml.rels" ContentType="application/vnd.openxmlformats-package.relationships+xml"/>
  <Override PartName="/ppt/slides/_rels/slide330.xml.rels" ContentType="application/vnd.openxmlformats-package.relationships+xml"/>
  <Override PartName="/ppt/slides/_rels/slide325.xml.rels" ContentType="application/vnd.openxmlformats-package.relationships+xml"/>
  <Override PartName="/ppt/slides/_rels/slide192.xml.rels" ContentType="application/vnd.openxmlformats-package.relationships+xml"/>
  <Override PartName="/ppt/slides/_rels/slide213.xml.rels" ContentType="application/vnd.openxmlformats-package.relationships+xml"/>
  <Override PartName="/ppt/slides/_rels/slide105.xml.rels" ContentType="application/vnd.openxmlformats-package.relationships+xml"/>
  <Override PartName="/ppt/slides/_rels/slide110.xml.rels" ContentType="application/vnd.openxmlformats-package.relationships+xml"/>
  <Override PartName="/ppt/slides/_rels/slide33.xml.rels" ContentType="application/vnd.openxmlformats-package.relationships+xml"/>
  <Override PartName="/ppt/slides/_rels/slide246.xml.rels" ContentType="application/vnd.openxmlformats-package.relationships+xml"/>
  <Override PartName="/ppt/slides/_rels/slide66.xml.rels" ContentType="application/vnd.openxmlformats-package.relationships+xml"/>
  <Override PartName="/ppt/slides/_rels/slide224.xml.rels" ContentType="application/vnd.openxmlformats-package.relationships+xml"/>
  <Override PartName="/ppt/slides/_rels/slide106.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229.xml.rels" ContentType="application/vnd.openxmlformats-package.relationships+xml"/>
  <Override PartName="/ppt/slides/_rels/slide234.xml.rels" ContentType="application/vnd.openxmlformats-package.relationships+xml"/>
  <Override PartName="/ppt/slides/_rels/slide197.xml.rels" ContentType="application/vnd.openxmlformats-package.relationships+xml"/>
  <Override PartName="/ppt/slides/_rels/slide223.xml.rels" ContentType="application/vnd.openxmlformats-package.relationships+xml"/>
  <Override PartName="/ppt/slides/_rels/slide226.xml.rels" ContentType="application/vnd.openxmlformats-package.relationships+xml"/>
  <Override PartName="/ppt/slides/_rels/slide231.xml.rels" ContentType="application/vnd.openxmlformats-package.relationships+xml"/>
  <Override PartName="/ppt/slides/_rels/slide179.xml.rels" ContentType="application/vnd.openxmlformats-package.relationships+xml"/>
  <Override PartName="/ppt/slides/_rels/slide22.xml.rels" ContentType="application/vnd.openxmlformats-package.relationships+xml"/>
  <Override PartName="/ppt/slides/_rels/slide217.xml.rels" ContentType="application/vnd.openxmlformats-package.relationships+xml"/>
  <Override PartName="/ppt/slides/_rels/slide222.xml.rels" ContentType="application/vnd.openxmlformats-package.relationships+xml"/>
  <Override PartName="/ppt/slides/_rels/slide196.xml.rels" ContentType="application/vnd.openxmlformats-package.relationships+xml"/>
  <Override PartName="/ppt/slides/_rels/slide320.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107.xml.rels" ContentType="application/vnd.openxmlformats-package.relationships+xml"/>
  <Override PartName="/ppt/slides/_rels/slide112.xml.rels" ContentType="application/vnd.openxmlformats-package.relationships+xml"/>
  <Override PartName="/ppt/slides/_rels/slide293.xml.rels" ContentType="application/vnd.openxmlformats-package.relationships+xml"/>
  <Override PartName="/ppt/slides/_rels/slide189.xml.rels" ContentType="application/vnd.openxmlformats-package.relationships+xml"/>
  <Override PartName="/ppt/slides/_rels/slide214.xml.rels" ContentType="application/vnd.openxmlformats-package.relationships+xml"/>
  <Override PartName="/ppt/slides/_rels/slide193.xml.rels" ContentType="application/vnd.openxmlformats-package.relationships+xml"/>
  <Override PartName="/ppt/slides/_rels/slide227.xml.rels" ContentType="application/vnd.openxmlformats-package.relationships+xml"/>
  <Override PartName="/ppt/slides/_rels/slide232.xml.rels" ContentType="application/vnd.openxmlformats-package.relationships+xml"/>
  <Override PartName="/ppt/slides/_rels/slide47.xml.rels" ContentType="application/vnd.openxmlformats-package.relationships+xml"/>
  <Override PartName="/ppt/slides/_rels/slide52.xml.rels" ContentType="application/vnd.openxmlformats-package.relationships+xml"/>
  <Override PartName="/ppt/slides/_rels/slide216.xml.rels" ContentType="application/vnd.openxmlformats-package.relationships+xml"/>
  <Override PartName="/ppt/slides/_rels/slide221.xml.rels" ContentType="application/vnd.openxmlformats-package.relationships+xml"/>
  <Override PartName="/ppt/slides/_rels/slide195.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194.xml.rels" ContentType="application/vnd.openxmlformats-package.relationships+xml"/>
  <Override PartName="/ppt/slides/_rels/slide215.xml.rels" ContentType="application/vnd.openxmlformats-package.relationships+xml"/>
  <Override PartName="/ppt/slides/_rels/slide220.xml.rels" ContentType="application/vnd.openxmlformats-package.relationships+xml"/>
  <Override PartName="/ppt/slides/_rels/slide173.xml.rels" ContentType="application/vnd.openxmlformats-package.relationships+xml"/>
  <Override PartName="/ppt/slides/_rels/slide168.xml.rels" ContentType="application/vnd.openxmlformats-package.relationships+xml"/>
  <Override PartName="/ppt/slides/_rels/slide35.xml.rels" ContentType="application/vnd.openxmlformats-package.relationships+xml"/>
  <Override PartName="/ppt/slides/_rels/slide40.xml.rels" ContentType="application/vnd.openxmlformats-package.relationships+xml"/>
  <Override PartName="/ppt/slides/_rels/slide331.xml.rels" ContentType="application/vnd.openxmlformats-package.relationships+xml"/>
  <Override PartName="/ppt/slides/_rels/slide99.xml.rels" ContentType="application/vnd.openxmlformats-package.relationships+xml"/>
  <Override PartName="/ppt/slides/_rels/slide178.xml.rels" ContentType="application/vnd.openxmlformats-package.relationships+xml"/>
  <Override PartName="/ppt/slides/_rels/slide37.xml.rels" ContentType="application/vnd.openxmlformats-package.relationships+xml"/>
  <Override PartName="/ppt/slides/_rels/slide42.xml.rels" ContentType="application/vnd.openxmlformats-package.relationships+xml"/>
  <Override PartName="/ppt/slides/_rels/slide333.xml.rels" ContentType="application/vnd.openxmlformats-package.relationships+xml"/>
  <Override PartName="/ppt/slides/_rels/slide50.xml.rels" ContentType="application/vnd.openxmlformats-package.relationships+xml"/>
  <Override PartName="/ppt/slides/_rels/slide237.xml.rels" ContentType="application/vnd.openxmlformats-package.relationships+xml"/>
  <Override PartName="/ppt/slides/_rels/slide57.xml.rels" ContentType="application/vnd.openxmlformats-package.relationships+xml"/>
  <Override PartName="/ppt/slides/_rels/slide177.xml.rels" ContentType="application/vnd.openxmlformats-package.relationships+xml"/>
  <Override PartName="/ppt/slides/_rels/slide36.xml.rels" ContentType="application/vnd.openxmlformats-package.relationships+xml"/>
  <Override PartName="/ppt/slides/_rels/slide41.xml.rels" ContentType="application/vnd.openxmlformats-package.relationships+xml"/>
  <Override PartName="/ppt/slides/_rels/slide332.xml.rels" ContentType="application/vnd.openxmlformats-package.relationships+xml"/>
  <Override PartName="/ppt/slides/_rels/slide327.xml.rels" ContentType="application/vnd.openxmlformats-package.relationships+xml"/>
  <Override PartName="/ppt/slides/_rels/slide166.xml.rels" ContentType="application/vnd.openxmlformats-package.relationships+xml"/>
  <Override PartName="/ppt/slides/_rels/slide170.xml.rels" ContentType="application/vnd.openxmlformats-package.relationships+xml"/>
  <Override PartName="/ppt/slides/_rels/slide283.xml.rels" ContentType="application/vnd.openxmlformats-package.relationships+xml"/>
  <Override PartName="/ppt/slides/_rels/slide278.xml.rels" ContentType="application/vnd.openxmlformats-package.relationships+xml"/>
  <Override PartName="/ppt/slides/_rels/slide304.xml.rels" ContentType="application/vnd.openxmlformats-package.relationships+xml"/>
  <Override PartName="/ppt/slides/_rels/slide253.xml.rels" ContentType="application/vnd.openxmlformats-package.relationships+xml"/>
  <Override PartName="/ppt/slides/_rels/slide149.xml.rels" ContentType="application/vnd.openxmlformats-package.relationships+xml"/>
  <Override PartName="/ppt/slides/_rels/slide89.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274.xml.rels" ContentType="application/vnd.openxmlformats-package.relationships+xml"/>
  <Override PartName="/ppt/slides/_rels/slide14.xml.rels" ContentType="application/vnd.openxmlformats-package.relationships+xml"/>
  <Override PartName="/ppt/slides/_rels/slide58.xml.rels" ContentType="application/vnd.openxmlformats-package.relationships+xml"/>
  <Override PartName="/ppt/slides/_rels/slide238.xml.rels" ContentType="application/vnd.openxmlformats-package.relationships+xml"/>
  <Override PartName="/ppt/slides/_rels/slide51.xml.rels" ContentType="application/vnd.openxmlformats-package.relationships+xml"/>
  <Override PartName="/ppt/slides/_rels/slide243.xml.rels" ContentType="application/vnd.openxmlformats-package.relationships+xml"/>
  <Override PartName="/ppt/slides/_rels/slide191.xml.rels" ContentType="application/vnd.openxmlformats-package.relationships+xml"/>
  <Override PartName="/ppt/slides/_rels/slide152.xml.rels" ContentType="application/vnd.openxmlformats-package.relationships+xml"/>
  <Override PartName="/ppt/slides/_rels/slide147.xml.rels" ContentType="application/vnd.openxmlformats-package.relationships+xml"/>
  <Override PartName="/ppt/slides/_rels/slide276.xml.rels" ContentType="application/vnd.openxmlformats-package.relationships+xml"/>
  <Override PartName="/ppt/slides/_rels/slide281.xml.rels" ContentType="application/vnd.openxmlformats-package.relationships+xml"/>
  <Override PartName="/ppt/slides/_rels/slide302.xml.rels" ContentType="application/vnd.openxmlformats-package.relationships+xml"/>
  <Override PartName="/ppt/slides/_rels/slide279.xml.rels" ContentType="application/vnd.openxmlformats-package.relationships+xml"/>
  <Override PartName="/ppt/slides/_rels/slide284.xml.rels" ContentType="application/vnd.openxmlformats-package.relationships+xml"/>
  <Override PartName="/ppt/slides/_rels/slide305.xml.rels" ContentType="application/vnd.openxmlformats-package.relationships+xml"/>
  <Override PartName="/ppt/slides/_rels/slide204.xml.rels" ContentType="application/vnd.openxmlformats-package.relationships+xml"/>
  <Override PartName="/ppt/slides/_rels/slide183.xml.rels" ContentType="application/vnd.openxmlformats-package.relationships+xml"/>
  <Override PartName="/ppt/slides/_rels/slide277.xml.rels" ContentType="application/vnd.openxmlformats-package.relationships+xml"/>
  <Override PartName="/ppt/slides/_rels/slide282.xml.rels" ContentType="application/vnd.openxmlformats-package.relationships+xml"/>
  <Override PartName="/ppt/slides/_rels/slide303.xml.rels" ContentType="application/vnd.openxmlformats-package.relationships+xml"/>
  <Override PartName="/ppt/slides/_rels/slide120.xml.rels" ContentType="application/vnd.openxmlformats-package.relationships+xml"/>
  <Override PartName="/ppt/slides/_rels/slide167.xml.rels" ContentType="application/vnd.openxmlformats-package.relationships+xml"/>
  <Override PartName="/ppt/slides/_rels/slide122.xml.rels" ContentType="application/vnd.openxmlformats-package.relationships+xml"/>
  <Override PartName="/ppt/slides/_rels/slide65.xml.rels" ContentType="application/vnd.openxmlformats-package.relationships+xml"/>
  <Override PartName="/ppt/slides/_rels/slide245.xml.rels" ContentType="application/vnd.openxmlformats-package.relationships+xml"/>
  <Override PartName="/ppt/slides/_rels/slide121.xml.rels" ContentType="application/vnd.openxmlformats-package.relationships+xml"/>
  <Override PartName="/ppt/slides/_rels/slide15.xml.rels" ContentType="application/vnd.openxmlformats-package.relationships+xml"/>
  <Override PartName="/ppt/slides/_rels/slide208.xml.rels" ContentType="application/vnd.openxmlformats-package.relationships+xml"/>
  <Override PartName="/ppt/slides/_rels/slide187.xml.rels" ContentType="application/vnd.openxmlformats-package.relationships+xml"/>
  <Override PartName="/ppt/slides/_rels/slide312.xml.rels" ContentType="application/vnd.openxmlformats-package.relationships+xml"/>
  <Override PartName="/ppt/slides/_rels/slide291.xml.rels" ContentType="application/vnd.openxmlformats-package.relationships+xml"/>
  <Override PartName="/ppt/slides/_rels/slide144.xml.rels" ContentType="application/vnd.openxmlformats-package.relationships+xml"/>
  <Override PartName="/ppt/slides/_rels/slide287.xml.rels" ContentType="application/vnd.openxmlformats-package.relationships+xml"/>
  <Override PartName="/ppt/slides/_rels/slide203.xml.rels" ContentType="application/vnd.openxmlformats-package.relationships+xml"/>
  <Override PartName="/ppt/slides/_rels/slide182.xml.rels" ContentType="application/vnd.openxmlformats-package.relationships+xml"/>
  <Override PartName="/ppt/slides/_rels/slide207.xml.rels" ContentType="application/vnd.openxmlformats-package.relationships+xml"/>
  <Override PartName="/ppt/slides/_rels/slide186.xml.rels" ContentType="application/vnd.openxmlformats-package.relationships+xml"/>
  <Override PartName="/ppt/slides/_rels/slide311.xml.rels" ContentType="application/vnd.openxmlformats-package.relationships+xml"/>
  <Override PartName="/ppt/slides/_rels/slide290.xml.rels" ContentType="application/vnd.openxmlformats-package.relationships+xml"/>
  <Override PartName="/ppt/slides/_rels/slide143.xml.rels" ContentType="application/vnd.openxmlformats-package.relationships+xml"/>
  <Override PartName="/ppt/slides/_rels/slide286.xml.rels" ContentType="application/vnd.openxmlformats-package.relationships+xml"/>
  <Override PartName="/ppt/slides/_rels/slide139.xml.rels" ContentType="application/vnd.openxmlformats-package.relationships+xml"/>
  <Override PartName="/ppt/slides/_rels/slide176.xml.rels" ContentType="application/vnd.openxmlformats-package.relationships+xml"/>
  <Override PartName="/ppt/slides/_rels/slide280.xml.rels" ContentType="application/vnd.openxmlformats-package.relationships+xml"/>
  <Override PartName="/ppt/slides/_rels/slide133.xml.rels" ContentType="application/vnd.openxmlformats-package.relationships+xml"/>
  <Override PartName="/ppt/slides/_rels/slide306.xml.rels" ContentType="application/vnd.openxmlformats-package.relationships+xml"/>
  <Override PartName="/ppt/slides/_rels/slide285.xml.rels" ContentType="application/vnd.openxmlformats-package.relationships+xml"/>
  <Override PartName="/ppt/slides/_rels/slide289.xml.rels" ContentType="application/vnd.openxmlformats-package.relationships+xml"/>
  <Override PartName="/ppt/slides/_rels/slide19.xml.rels" ContentType="application/vnd.openxmlformats-package.relationships+xml"/>
  <Override PartName="/ppt/slides/_rels/slide294.xml.rels" ContentType="application/vnd.openxmlformats-package.relationships+xml"/>
  <Override PartName="/ppt/slides/_rels/slide315.xml.rels" ContentType="application/vnd.openxmlformats-package.relationships+xml"/>
  <Override PartName="/ppt/slides/_rels/slide82.xml.rels" ContentType="application/vnd.openxmlformats-package.relationships+xml"/>
  <Override PartName="/ppt/slides/_rels/slide269.xml.rels" ContentType="application/vnd.openxmlformats-package.relationships+xml"/>
  <Override PartName="/ppt/slides/_rels/slide256.xml.rels" ContentType="application/vnd.openxmlformats-package.relationships+xml"/>
  <Override PartName="/ppt/slides/_rels/slide64.xml.rels" ContentType="application/vnd.openxmlformats-package.relationships+xml"/>
  <Override PartName="/ppt/slides/_rels/slide141.xml.rels" ContentType="application/vnd.openxmlformats-package.relationships+xml"/>
  <Override PartName="/ppt/slides/_rels/slide326.xml.rels" ContentType="application/vnd.openxmlformats-package.relationships+xml"/>
  <Override PartName="/ppt/slides/_rels/slide160.xml.rels" ContentType="application/vnd.openxmlformats-package.relationships+xml"/>
  <Override PartName="/ppt/slides/_rels/slide202.xml.rels" ContentType="application/vnd.openxmlformats-package.relationships+xml"/>
  <Override PartName="/ppt/slides/_rels/slide181.xml.rels" ContentType="application/vnd.openxmlformats-package.relationships+xml"/>
  <Override PartName="/ppt/slides/_rels/slide162.xml.rels" ContentType="application/vnd.openxmlformats-package.relationships+xml"/>
  <Override PartName="/ppt/slides/_rels/slide157.xml.rels" ContentType="application/vnd.openxmlformats-package.relationships+xml"/>
  <Override PartName="/ppt/slides/_rels/slide6.xml.rels" ContentType="application/vnd.openxmlformats-package.relationships+xml"/>
  <Override PartName="/ppt/slides/_rels/slide154.xml.rels" ContentType="application/vnd.openxmlformats-package.relationships+xml"/>
  <Override PartName="/ppt/slides/_rels/slide298.xml.rels" ContentType="application/vnd.openxmlformats-package.relationships+xml"/>
  <Override PartName="/ppt/slides/_rels/slide31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288.xml.rels" ContentType="application/vnd.openxmlformats-package.relationships+xml"/>
  <Override PartName="/ppt/slides/_rels/slide314.xml.rels" ContentType="application/vnd.openxmlformats-package.relationships+xml"/>
  <Override PartName="/ppt/slides/_rels/slide309.xml.rels" ContentType="application/vnd.openxmlformats-package.relationships+xml"/>
  <Override PartName="/ppt/slides/_rels/slide206.xml.rels" ContentType="application/vnd.openxmlformats-package.relationships+xml"/>
  <Override PartName="/ppt/slides/_rels/slide310.xml.rels" ContentType="application/vnd.openxmlformats-package.relationships+xml"/>
  <Override PartName="/ppt/slides/_rels/slide12.xml.rels" ContentType="application/vnd.openxmlformats-package.relationships+xml"/>
  <Override PartName="/ppt/slides/slide257.xml" ContentType="application/vnd.openxmlformats-officedocument.presentationml.slide+xml"/>
  <Override PartName="/ppt/slides/slide91.xml" ContentType="application/vnd.openxmlformats-officedocument.presentationml.slide+xml"/>
  <Override PartName="/ppt/slides/slide256.xml" ContentType="application/vnd.openxmlformats-officedocument.presentationml.slide+xml"/>
  <Override PartName="/ppt/slides/slide90.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83.xml" ContentType="application/vnd.openxmlformats-officedocument.presentationml.slide+xml"/>
  <Override PartName="/ppt/slides/slide248.xml" ContentType="application/vnd.openxmlformats-officedocument.presentationml.slide+xml"/>
  <Override PartName="/ppt/slides/slide82.xml" ContentType="application/vnd.openxmlformats-officedocument.presentationml.slide+xml"/>
  <Override PartName="/ppt/slides/slide247.xml" ContentType="application/vnd.openxmlformats-officedocument.presentationml.slide+xml"/>
  <Override PartName="/ppt/slides/slide81.xml" ContentType="application/vnd.openxmlformats-officedocument.presentationml.slide+xml"/>
  <Override PartName="/ppt/slides/slide246.xml" ContentType="application/vnd.openxmlformats-officedocument.presentationml.slide+xml"/>
  <Override PartName="/ppt/slides/slide80.xml" ContentType="application/vnd.openxmlformats-officedocument.presentationml.slide+xml"/>
  <Override PartName="/ppt/slides/slide239.xml" ContentType="application/vnd.openxmlformats-officedocument.presentationml.slide+xml"/>
  <Override PartName="/ppt/slides/slide73.xml" ContentType="application/vnd.openxmlformats-officedocument.presentationml.slide+xml"/>
  <Override PartName="/ppt/slides/slide238.xml" ContentType="application/vnd.openxmlformats-officedocument.presentationml.slide+xml"/>
  <Override PartName="/ppt/slides/slide72.xml" ContentType="application/vnd.openxmlformats-officedocument.presentationml.slide+xml"/>
  <Override PartName="/ppt/slides/slide237.xml" ContentType="application/vnd.openxmlformats-officedocument.presentationml.slide+xml"/>
  <Override PartName="/ppt/slides/slide199.xml" ContentType="application/vnd.openxmlformats-officedocument.presentationml.slide+xml"/>
  <Override PartName="/ppt/slides/slide71.xml" ContentType="application/vnd.openxmlformats-officedocument.presentationml.slide+xml"/>
  <Override PartName="/ppt/slides/slide236.xml" ContentType="application/vnd.openxmlformats-officedocument.presentationml.slide+xml"/>
  <Override PartName="/ppt/slides/slide198.xml" ContentType="application/vnd.openxmlformats-officedocument.presentationml.slide+xml"/>
  <Override PartName="/ppt/slides/slide70.xml" ContentType="application/vnd.openxmlformats-officedocument.presentationml.slide+xml"/>
  <Override PartName="/ppt/slides/slide235.xml" ContentType="application/vnd.openxmlformats-officedocument.presentationml.slide+xml"/>
  <Override PartName="/ppt/slides/slide197.xml" ContentType="application/vnd.openxmlformats-officedocument.presentationml.slide+xml"/>
  <Override PartName="/ppt/slides/slide234.xml" ContentType="application/vnd.openxmlformats-officedocument.presentationml.slide+xml"/>
  <Override PartName="/ppt/slides/slide196.xml" ContentType="application/vnd.openxmlformats-officedocument.presentationml.slide+xml"/>
  <Override PartName="/ppt/slides/slide233.xml" ContentType="application/vnd.openxmlformats-officedocument.presentationml.slide+xml"/>
  <Override PartName="/ppt/slides/slide195.xml" ContentType="application/vnd.openxmlformats-officedocument.presentationml.slide+xml"/>
  <Override PartName="/ppt/slides/slide232.xml" ContentType="application/vnd.openxmlformats-officedocument.presentationml.slide+xml"/>
  <Override PartName="/ppt/slides/slide194.xml" ContentType="application/vnd.openxmlformats-officedocument.presentationml.slide+xml"/>
  <Override PartName="/ppt/slides/slide231.xml" ContentType="application/vnd.openxmlformats-officedocument.presentationml.slide+xml"/>
  <Override PartName="/ppt/slides/slide193.xml" ContentType="application/vnd.openxmlformats-officedocument.presentationml.slide+xml"/>
  <Override PartName="/ppt/slides/slide230.xml" ContentType="application/vnd.openxmlformats-officedocument.presentationml.slide+xml"/>
  <Override PartName="/ppt/slides/slide192.xml" ContentType="application/vnd.openxmlformats-officedocument.presentationml.slide+xml"/>
  <Override PartName="/ppt/slides/slide229.xml" ContentType="application/vnd.openxmlformats-officedocument.presentationml.slide+xml"/>
  <Override PartName="/ppt/slides/slide63.xml" ContentType="application/vnd.openxmlformats-officedocument.presentationml.slide+xml"/>
  <Override PartName="/ppt/slides/slide228.xml" ContentType="application/vnd.openxmlformats-officedocument.presentationml.slide+xml"/>
  <Override PartName="/ppt/slides/slide62.xml" ContentType="application/vnd.openxmlformats-officedocument.presentationml.slide+xml"/>
  <Override PartName="/ppt/slides/slide227.xml" ContentType="application/vnd.openxmlformats-officedocument.presentationml.slide+xml"/>
  <Override PartName="/ppt/slides/slide189.xml" ContentType="application/vnd.openxmlformats-officedocument.presentationml.slide+xml"/>
  <Override PartName="/ppt/slides/slide61.xml" ContentType="application/vnd.openxmlformats-officedocument.presentationml.slide+xml"/>
  <Override PartName="/ppt/slides/slide226.xml" ContentType="application/vnd.openxmlformats-officedocument.presentationml.slide+xml"/>
  <Override PartName="/ppt/slides/slide188.xml" ContentType="application/vnd.openxmlformats-officedocument.presentationml.slide+xml"/>
  <Override PartName="/ppt/slides/slide60.xml" ContentType="application/vnd.openxmlformats-officedocument.presentationml.slide+xml"/>
  <Override PartName="/ppt/slides/slide225.xml" ContentType="application/vnd.openxmlformats-officedocument.presentationml.slide+xml"/>
  <Override PartName="/ppt/slides/slide187.xml" ContentType="application/vnd.openxmlformats-officedocument.presentationml.slide+xml"/>
  <Override PartName="/ppt/slides/slide224.xml" ContentType="application/vnd.openxmlformats-officedocument.presentationml.slide+xml"/>
  <Override PartName="/ppt/slides/slide186.xml" ContentType="application/vnd.openxmlformats-officedocument.presentationml.slide+xml"/>
  <Override PartName="/ppt/slides/slide223.xml" ContentType="application/vnd.openxmlformats-officedocument.presentationml.slide+xml"/>
  <Override PartName="/ppt/slides/slide185.xml" ContentType="application/vnd.openxmlformats-officedocument.presentationml.slide+xml"/>
  <Override PartName="/ppt/slides/slide222.xml" ContentType="application/vnd.openxmlformats-officedocument.presentationml.slide+xml"/>
  <Override PartName="/ppt/slides/slide184.xml" ContentType="application/vnd.openxmlformats-officedocument.presentationml.slide+xml"/>
  <Override PartName="/ppt/slides/slide221.xml" ContentType="application/vnd.openxmlformats-officedocument.presentationml.slide+xml"/>
  <Override PartName="/ppt/slides/slide183.xml" ContentType="application/vnd.openxmlformats-officedocument.presentationml.slide+xml"/>
  <Override PartName="/ppt/slides/slide220.xml" ContentType="application/vnd.openxmlformats-officedocument.presentationml.slide+xml"/>
  <Override PartName="/ppt/slides/slide182.xml" ContentType="application/vnd.openxmlformats-officedocument.presentationml.slide+xml"/>
  <Override PartName="/ppt/slides/slide219.xml" ContentType="application/vnd.openxmlformats-officedocument.presentationml.slide+xml"/>
  <Override PartName="/ppt/slides/slide53.xml" ContentType="application/vnd.openxmlformats-officedocument.presentationml.slide+xml"/>
  <Override PartName="/ppt/slides/slide218.xml" ContentType="application/vnd.openxmlformats-officedocument.presentationml.slide+xml"/>
  <Override PartName="/ppt/slides/slide52.xml" ContentType="application/vnd.openxmlformats-officedocument.presentationml.slide+xml"/>
  <Override PartName="/ppt/slides/slide217.xml" ContentType="application/vnd.openxmlformats-officedocument.presentationml.slide+xml"/>
  <Override PartName="/ppt/slides/slide179.xml" ContentType="application/vnd.openxmlformats-officedocument.presentationml.slide+xml"/>
  <Override PartName="/ppt/slides/slide51.xml" ContentType="application/vnd.openxmlformats-officedocument.presentationml.slide+xml"/>
  <Override PartName="/ppt/slides/slide216.xml" ContentType="application/vnd.openxmlformats-officedocument.presentationml.slide+xml"/>
  <Override PartName="/ppt/slides/slide178.xml" ContentType="application/vnd.openxmlformats-officedocument.presentationml.slide+xml"/>
  <Override PartName="/ppt/slides/slide50.xml" ContentType="application/vnd.openxmlformats-officedocument.presentationml.slide+xml"/>
  <Override PartName="/ppt/slides/slide215.xml" ContentType="application/vnd.openxmlformats-officedocument.presentationml.slide+xml"/>
  <Override PartName="/ppt/slides/slide177.xml" ContentType="application/vnd.openxmlformats-officedocument.presentationml.slide+xml"/>
  <Override PartName="/ppt/slides/slide214.xml" ContentType="application/vnd.openxmlformats-officedocument.presentationml.slide+xml"/>
  <Override PartName="/ppt/slides/slide176.xml" ContentType="application/vnd.openxmlformats-officedocument.presentationml.slide+xml"/>
  <Override PartName="/ppt/slides/slide213.xml" ContentType="application/vnd.openxmlformats-officedocument.presentationml.slide+xml"/>
  <Override PartName="/ppt/slides/slide175.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65.xml" ContentType="application/vnd.openxmlformats-officedocument.presentationml.slide+xml"/>
  <Override PartName="/ppt/slides/slide327.xml" ContentType="application/vnd.openxmlformats-officedocument.presentationml.slide+xml"/>
  <Override PartName="/ppt/slides/slide161.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313.xml" ContentType="application/vnd.openxmlformats-officedocument.presentationml.slide+xml"/>
  <Override PartName="/ppt/slides/slide258.xml" ContentType="application/vnd.openxmlformats-officedocument.presentationml.slide+xml"/>
  <Override PartName="/ppt/slides/slide92.xml" ContentType="application/vnd.openxmlformats-officedocument.presentationml.slide+xml"/>
  <Override PartName="/ppt/slides/slide24.xml" ContentType="application/vnd.openxmlformats-officedocument.presentationml.slide+xml"/>
  <Override PartName="/ppt/slides/slide66.xml" ContentType="application/vnd.openxmlformats-officedocument.presentationml.slide+xml"/>
  <Override PartName="/ppt/slides/slide100.xml" ContentType="application/vnd.openxmlformats-officedocument.presentationml.slide+xml"/>
  <Override PartName="/ppt/slides/slide107.xml" ContentType="application/vnd.openxmlformats-officedocument.presentationml.slide+xml"/>
  <Override PartName="/ppt/slides/slide79.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87.xml" ContentType="application/vnd.openxmlformats-officedocument.presentationml.slide+xml"/>
  <Override PartName="/ppt/slides/slide115.xml" ContentType="application/vnd.openxmlformats-officedocument.presentationml.slide+xml"/>
  <Override PartName="/ppt/slides/slide19.xml" ContentType="application/vnd.openxmlformats-officedocument.presentationml.slide+xml"/>
  <Override PartName="/ppt/slides/slide88.xml" ContentType="application/vnd.openxmlformats-officedocument.presentationml.slide+xml"/>
  <Override PartName="/ppt/slides/slide116.xml" ContentType="application/vnd.openxmlformats-officedocument.presentationml.slide+xml"/>
  <Override PartName="/ppt/slides/slide89.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5.xml" ContentType="application/vnd.openxmlformats-officedocument.presentationml.slide+xml"/>
  <Override PartName="/ppt/slides/slide98.xml" ContentType="application/vnd.openxmlformats-officedocument.presentationml.slide+xml"/>
  <Override PartName="/ppt/slides/slide126.xml" ContentType="application/vnd.openxmlformats-officedocument.presentationml.slide+xml"/>
  <Override PartName="/ppt/slides/slide99.xml" ContentType="application/vnd.openxmlformats-officedocument.presentationml.slide+xml"/>
  <Override PartName="/ppt/slides/slide127.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97.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298.xml" ContentType="application/vnd.openxmlformats-officedocument.presentationml.slide+xml"/>
  <Override PartName="/ppt/slides/slide314.xml" ContentType="application/vnd.openxmlformats-officedocument.presentationml.slide+xml"/>
  <Override PartName="/ppt/slides/slide259.xml" ContentType="application/vnd.openxmlformats-officedocument.presentationml.slide+xml"/>
  <Override PartName="/ppt/slides/slide93.xml" ContentType="application/vnd.openxmlformats-officedocument.presentationml.slide+xml"/>
  <Override PartName="/ppt/slides/slide121.xml" ContentType="application/vnd.openxmlformats-officedocument.presentationml.slide+xml"/>
  <Override PartName="/ppt/slides/slide25.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4.xml" ContentType="application/vnd.openxmlformats-officedocument.presentationml.slide+xml"/>
  <Override PartName="/ppt/slides/slide301.xml" ContentType="application/vnd.openxmlformats-officedocument.presentationml.slide+xml"/>
  <Override PartName="/ppt/slides/slide12.xml" ContentType="application/vnd.openxmlformats-officedocument.presentationml.slide+xml"/>
  <Override PartName="/ppt/slides/slide27.xml" ContentType="application/vnd.openxmlformats-officedocument.presentationml.slide+xml"/>
  <Override PartName="/ppt/slides/slide95.xml" ContentType="application/vnd.openxmlformats-officedocument.presentationml.slide+xml"/>
  <Override PartName="/ppt/slides/slide123.xml" ContentType="application/vnd.openxmlformats-officedocument.presentationml.slide+xml"/>
  <Override PartName="/ppt/slides/slide191.xml" ContentType="application/vnd.openxmlformats-officedocument.presentationml.slide+xml"/>
  <Override PartName="/ppt/slides/slide285.xml" ContentType="application/vnd.openxmlformats-officedocument.presentationml.slide+xml"/>
  <Override PartName="/ppt/slides/slide103.xml" ContentType="application/vnd.openxmlformats-officedocument.presentationml.slide+xml"/>
  <Override PartName="/ppt/slides/slide171.xml" ContentType="application/vnd.openxmlformats-officedocument.presentationml.slide+xml"/>
  <Override PartName="/ppt/slides/slide75.xml" ContentType="application/vnd.openxmlformats-officedocument.presentationml.slide+xml"/>
  <Override PartName="/ppt/slides/slide302.xml" ContentType="application/vnd.openxmlformats-officedocument.presentationml.slide+xml"/>
  <Override PartName="/ppt/slides/slide13.xml" ContentType="application/vnd.openxmlformats-officedocument.presentationml.slide+xml"/>
  <Override PartName="/ppt/slides/slide28.xml" ContentType="application/vnd.openxmlformats-officedocument.presentationml.slide+xml"/>
  <Override PartName="/ppt/slides/slide96.xml" ContentType="application/vnd.openxmlformats-officedocument.presentationml.slide+xml"/>
  <Override PartName="/ppt/slides/slide124.xml" ContentType="application/vnd.openxmlformats-officedocument.presentationml.slide+xml"/>
  <Override PartName="/ppt/slides/slide286.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303.xml" ContentType="application/vnd.openxmlformats-officedocument.presentationml.slide+xml"/>
  <Override PartName="/ppt/slides/slide110.xml" ContentType="application/vnd.openxmlformats-officedocument.presentationml.slide+xml"/>
  <Override PartName="/ppt/slides/slide14.xml" ContentType="application/vnd.openxmlformats-officedocument.presentationml.slide+xml"/>
  <Override PartName="/ppt/slides/slide94.xml" ContentType="application/vnd.openxmlformats-officedocument.presentationml.slide+xml"/>
  <Override PartName="/ppt/slides/slide315.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190.xml" ContentType="application/vnd.openxmlformats-officedocument.presentationml.slide+xml"/>
  <Override PartName="/ppt/slides/slide287.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22.xml" ContentType="application/vnd.openxmlformats-officedocument.presentationml.slide+xml"/>
  <Override PartName="/ppt/slides/slide304.xml" ContentType="application/vnd.openxmlformats-officedocument.presentationml.slide+xml"/>
  <Override PartName="/ppt/slides/slide111.xml" ContentType="application/vnd.openxmlformats-officedocument.presentationml.slide+xml"/>
  <Override PartName="/ppt/slides/slide15.xml" ContentType="application/vnd.openxmlformats-officedocument.presentationml.slide+xml"/>
  <Override PartName="/ppt/slides/slide288.xml" ContentType="application/vnd.openxmlformats-officedocument.presentationml.slide+xml"/>
  <Override PartName="/ppt/slides/slide296.xml" ContentType="application/vnd.openxmlformats-officedocument.presentationml.slide+xml"/>
  <Override PartName="/ppt/slides/slide113.xml" ContentType="application/vnd.openxmlformats-officedocument.presentationml.slide+xml"/>
  <Override PartName="/ppt/slides/slide181.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312.xml" ContentType="application/vnd.openxmlformats-officedocument.presentationml.slide+xml"/>
  <Override PartName="/ppt/slides/slide23.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305.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180.xml" ContentType="application/vnd.openxmlformats-officedocument.presentationml.slide+xml"/>
  <Override PartName="/ppt/slides/slide289.xml" ContentType="application/vnd.openxmlformats-officedocument.presentationml.slide+xml"/>
  <Override PartName="/ppt/slides/slide299.xml" ContentType="application/vnd.openxmlformats-officedocument.presentationml.slide+xml"/>
  <Override PartName="/ppt/slides/slide310.xml" ContentType="application/vnd.openxmlformats-officedocument.presentationml.slide+xml"/>
  <Override PartName="/ppt/slides/slide294.xml" ContentType="application/vnd.openxmlformats-officedocument.presentationml.slide+xml"/>
  <Override PartName="/ppt/slides/slide101.xml" ContentType="application/vnd.openxmlformats-officedocument.presentationml.slide+xml"/>
  <Override PartName="/ppt/slides/slide300.xml" ContentType="application/vnd.openxmlformats-officedocument.presentationml.slide+xml"/>
  <Override PartName="/ppt/slides/slide284.xml" ContentType="application/vnd.openxmlformats-officedocument.presentationml.slide+xml"/>
  <Override PartName="/ppt/slides/slide335.xml" ContentType="application/vnd.openxmlformats-officedocument.presentationml.slide+xml"/>
  <Override PartName="/ppt/slides/slide46.xml" ContentType="application/vnd.openxmlformats-officedocument.presentationml.slide+xml"/>
  <Override PartName="/ppt/slides/slide308.xml" ContentType="application/vnd.openxmlformats-officedocument.presentationml.slide+xml"/>
  <Override PartName="/ppt/slides/slide142.xml" ContentType="application/vnd.openxmlformats-officedocument.presentationml.slide+xml"/>
  <Override PartName="/ppt/slides/slide282.xml" ContentType="application/vnd.openxmlformats-officedocument.presentationml.slide+xml"/>
  <Override PartName="/ppt/slides/slide32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270.xml" ContentType="application/vnd.openxmlformats-officedocument.presentationml.slide+xml"/>
  <Override PartName="/ppt/slides/slide334.xml" ContentType="application/vnd.openxmlformats-officedocument.presentationml.slide+xml"/>
  <Override PartName="/ppt/slides/slide45.xml" ContentType="application/vnd.openxmlformats-officedocument.presentationml.slide+xml"/>
  <Override PartName="/ppt/slides/slide307.xml" ContentType="application/vnd.openxmlformats-officedocument.presentationml.slide+xml"/>
  <Override PartName="/ppt/slides/slide141.xml" ContentType="application/vnd.openxmlformats-officedocument.presentationml.slide+xml"/>
  <Override PartName="/ppt/slides/slide281.xml" ContentType="application/vnd.openxmlformats-officedocument.presentationml.slide+xml"/>
  <Override PartName="/ppt/slides/slide322.xml" ContentType="application/vnd.openxmlformats-officedocument.presentationml.slide+xml"/>
  <Override PartName="/ppt/slides/slide33.xml" ContentType="application/vnd.openxmlformats-officedocument.presentationml.slide+xml"/>
  <Override PartName="/ppt/slides/slide333.xml" ContentType="application/vnd.openxmlformats-officedocument.presentationml.slide+xml"/>
  <Override PartName="/ppt/slides/slide44.xml" ContentType="application/vnd.openxmlformats-officedocument.presentationml.slide+xml"/>
  <Override PartName="/ppt/slides/slide306.xml" ContentType="application/vnd.openxmlformats-officedocument.presentationml.slide+xml"/>
  <Override PartName="/ppt/slides/slide140.xml" ContentType="application/vnd.openxmlformats-officedocument.presentationml.slide+xml"/>
  <Override PartName="/ppt/slides/slide280.xml" ContentType="application/vnd.openxmlformats-officedocument.presentationml.slide+xml"/>
  <Override PartName="/ppt/slides/slide174.xml" ContentType="application/vnd.openxmlformats-officedocument.presentationml.slide+xml"/>
  <Override PartName="/ppt/slides/slide212.xml" ContentType="application/vnd.openxmlformats-officedocument.presentationml.slide+xml"/>
  <Override PartName="/ppt/slides/slide69.xml" ContentType="application/vnd.openxmlformats-officedocument.presentationml.slide+xml"/>
  <Override PartName="/ppt/slides/slide321.xml" ContentType="application/vnd.openxmlformats-officedocument.presentationml.slide+xml"/>
  <Override PartName="/ppt/slides/slide32.xml" ContentType="application/vnd.openxmlformats-officedocument.presentationml.slide+xml"/>
  <Override PartName="/ppt/slides/slide332.xml" ContentType="application/vnd.openxmlformats-officedocument.presentationml.slide+xml"/>
  <Override PartName="/ppt/slides/slide68.xml" ContentType="application/vnd.openxmlformats-officedocument.presentationml.slide+xml"/>
  <Override PartName="/ppt/slides/slide202.xml" ContentType="application/vnd.openxmlformats-officedocument.presentationml.slide+xml"/>
  <Override PartName="/ppt/slides/slide164.xml" ContentType="application/vnd.openxmlformats-officedocument.presentationml.slide+xml"/>
  <Override PartName="/ppt/slides/slide320.xml" ContentType="application/vnd.openxmlformats-officedocument.presentationml.slide+xml"/>
  <Override PartName="/ppt/slides/slide331.xml" ContentType="application/vnd.openxmlformats-officedocument.presentationml.slide+xml"/>
  <Override PartName="/ppt/slides/slide330.xml" ContentType="application/vnd.openxmlformats-officedocument.presentationml.slide+xml"/>
  <Override PartName="/ppt/slides/slide32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272.xml" ContentType="application/vnd.openxmlformats-officedocument.presentationml.slide+xml"/>
  <Override PartName="/ppt/slides/slide324.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271.xml" ContentType="application/vnd.openxmlformats-officedocument.presentationml.slide+xml"/>
  <Override PartName="/ppt/slides/slide165.xml" ContentType="application/vnd.openxmlformats-officedocument.presentationml.slide+xml"/>
  <Override PartName="/ppt/slides/slide203.xml" ContentType="application/vnd.openxmlformats-officedocument.presentationml.slide+xml"/>
  <Override PartName="/ppt/slides/slide293.xml" ContentType="application/vnd.openxmlformats-officedocument.presentationml.slide+xml"/>
  <Override PartName="/ppt/slides/slide292.xml" ContentType="application/vnd.openxmlformats-officedocument.presentationml.slide+xml"/>
  <Override PartName="/ppt/slides/slide291.xml" ContentType="application/vnd.openxmlformats-officedocument.presentationml.slide+xml"/>
  <Override PartName="/ppt/slides/slide290.xml" ContentType="application/vnd.openxmlformats-officedocument.presentationml.slide+xml"/>
  <Override PartName="/ppt/slides/slide283.xml" ContentType="application/vnd.openxmlformats-officedocument.presentationml.slide+xml"/>
  <Override PartName="/ppt/slides/slide279.xml" ContentType="application/vnd.openxmlformats-officedocument.presentationml.slide+xml"/>
  <Override PartName="/ppt/slides/slide278.xml" ContentType="application/vnd.openxmlformats-officedocument.presentationml.slide+xml"/>
  <Override PartName="/ppt/slides/slide277.xml" ContentType="application/vnd.openxmlformats-officedocument.presentationml.slide+xml"/>
  <Override PartName="/ppt/slides/slide43.xml" ContentType="application/vnd.openxmlformats-officedocument.presentationml.slide+xml"/>
  <Override PartName="/ppt/slides/slide209.xml" ContentType="application/vnd.openxmlformats-officedocument.presentationml.slide+xml"/>
  <Override PartName="/ppt/slides/slide276.xml" ContentType="application/vnd.openxmlformats-officedocument.presentationml.slide+xml"/>
  <Override PartName="/ppt/slides/slide42.xml" ContentType="application/vnd.openxmlformats-officedocument.presentationml.slide+xml"/>
  <Override PartName="/ppt/slides/slide208.xml" ContentType="application/vnd.openxmlformats-officedocument.presentationml.slide+xml"/>
  <Override PartName="/ppt/slides/slide275.xml" ContentType="application/vnd.openxmlformats-officedocument.presentationml.slide+xml"/>
  <Override PartName="/ppt/slides/slide274.xml" ContentType="application/vnd.openxmlformats-officedocument.presentationml.slide+xml"/>
  <Override PartName="/ppt/slides/slide273.xml" ContentType="application/vnd.openxmlformats-officedocument.presentationml.slide+xml"/>
  <Override PartName="/ppt/slides/slide269.xml" ContentType="application/vnd.openxmlformats-officedocument.presentationml.slide+xml"/>
  <Override PartName="/ppt/slides/slide268.xml" ContentType="application/vnd.openxmlformats-officedocument.presentationml.slide+xml"/>
  <Override PartName="/ppt/slides/slide267.xml" ContentType="application/vnd.openxmlformats-officedocument.presentationml.slide+xml"/>
  <Override PartName="/ppt/slides/slide266.xml" ContentType="application/vnd.openxmlformats-officedocument.presentationml.slide+xml"/>
  <Override PartName="/ppt/slides/slide265.xml" ContentType="application/vnd.openxmlformats-officedocument.presentationml.slide+xml"/>
  <Override PartName="/ppt/slides/slide64.xml" ContentType="application/vnd.openxmlformats-officedocument.presentationml.slide+xml"/>
  <Override PartName="/ppt/slides/slide160.xml" ContentType="application/vnd.openxmlformats-officedocument.presentationml.slide+xml"/>
  <Override PartName="/ppt/slides/slide32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59.xml" ContentType="application/vnd.openxmlformats-officedocument.presentationml.slide+xml"/>
  <Override PartName="/ppt/slides/slide155.xml" ContentType="application/vnd.openxmlformats-officedocument.presentationml.slide+xml"/>
  <Override PartName="/ppt/slides/slide58.xml" ContentType="application/vnd.openxmlformats-officedocument.presentationml.slide+xml"/>
  <Override PartName="/ppt/slides/slide154.xml" ContentType="application/vnd.openxmlformats-officedocument.presentationml.slide+xml"/>
  <Override PartName="/ppt/slides/slide119.xml" ContentType="application/vnd.openxmlformats-officedocument.presentationml.slide+xml"/>
  <Override PartName="/ppt/slides/slide57.xml" ContentType="application/vnd.openxmlformats-officedocument.presentationml.slide+xml"/>
  <Override PartName="/ppt/slides/slide319.xml" ContentType="application/vnd.openxmlformats-officedocument.presentationml.slide+xml"/>
  <Override PartName="/ppt/slides/slide153.xml" ContentType="application/vnd.openxmlformats-officedocument.presentationml.slide+xml"/>
  <Override PartName="/ppt/slides/slide1.xml" ContentType="application/vnd.openxmlformats-officedocument.presentationml.slide+xml"/>
  <Override PartName="/ppt/slides/slide205.xml" ContentType="application/vnd.openxmlformats-officedocument.presentationml.slide+xml"/>
  <Override PartName="/ppt/slides/slide167.xml" ContentType="application/vnd.openxmlformats-officedocument.presentationml.slide+xml"/>
  <Override PartName="/ppt/slides/slide108.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243.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207.xml" ContentType="application/vnd.openxmlformats-officedocument.presentationml.slide+xml"/>
  <Override PartName="/ppt/slides/slide169.xml" ContentType="application/vnd.openxmlformats-officedocument.presentationml.slide+xml"/>
  <Override PartName="/ppt/slides/slide47.xml" ContentType="application/vnd.openxmlformats-officedocument.presentationml.slide+xml"/>
  <Override PartName="/ppt/slides/slide309.xml" ContentType="application/vnd.openxmlformats-officedocument.presentationml.slide+xml"/>
  <Override PartName="/ppt/slides/slide143.xml" ContentType="application/vnd.openxmlformats-officedocument.presentationml.slide+xml"/>
  <Override PartName="/ppt/slides/slide8.xml" ContentType="application/vnd.openxmlformats-officedocument.presentationml.slide+xml"/>
  <Override PartName="/ppt/slides/slide244.xml" ContentType="application/vnd.openxmlformats-officedocument.presentationml.slide+xml"/>
  <Override PartName="/ppt/slides/slide4.xml" ContentType="application/vnd.openxmlformats-officedocument.presentationml.slide+xml"/>
  <Override PartName="/ppt/slides/slide240.xml" ContentType="application/vnd.openxmlformats-officedocument.presentationml.slide+xml"/>
  <Override PartName="/ppt/slides/slide48.xml" ContentType="application/vnd.openxmlformats-officedocument.presentationml.slide+xml"/>
  <Override PartName="/ppt/slides/slide144.xml" ContentType="application/vnd.openxmlformats-officedocument.presentationml.slide+xml"/>
  <Override PartName="/ppt/slides/slide9.xml" ContentType="application/vnd.openxmlformats-officedocument.presentationml.slide+xml"/>
  <Override PartName="/ppt/slides/slide245.xml" ContentType="application/vnd.openxmlformats-officedocument.presentationml.slide+xml"/>
  <Override PartName="/ppt/slides/slide5.xml" ContentType="application/vnd.openxmlformats-officedocument.presentationml.slide+xml"/>
  <Override PartName="/ppt/slides/slide241.xml" ContentType="application/vnd.openxmlformats-officedocument.presentationml.slide+xml"/>
  <Override PartName="/ppt/slides/slide49.xml" ContentType="application/vnd.openxmlformats-officedocument.presentationml.slide+xml"/>
  <Override PartName="/ppt/slides/slide145.xml" ContentType="application/vnd.openxmlformats-officedocument.presentationml.slide+xml"/>
  <Override PartName="/ppt/slides/slide6.xml" ContentType="application/vnd.openxmlformats-officedocument.presentationml.slide+xml"/>
  <Override PartName="/ppt/slides/slide242.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54.xml" ContentType="application/vnd.openxmlformats-officedocument.presentationml.slide+xml"/>
  <Override PartName="/ppt/slides/slide316.xml" ContentType="application/vnd.openxmlformats-officedocument.presentationml.slide+xml"/>
  <Override PartName="/ppt/slides/slide150.xml" ContentType="application/vnd.openxmlformats-officedocument.presentationml.slide+xml"/>
  <Override PartName="/ppt/slides/slide55.xml" ContentType="application/vnd.openxmlformats-officedocument.presentationml.slide+xml"/>
  <Override PartName="/ppt/slides/slide317.xml" ContentType="application/vnd.openxmlformats-officedocument.presentationml.slide+xml"/>
  <Override PartName="/ppt/slides/slide151.xml" ContentType="application/vnd.openxmlformats-officedocument.presentationml.slide+xml"/>
  <Override PartName="/ppt/slides/slide56.xml" ContentType="application/vnd.openxmlformats-officedocument.presentationml.slide+xml"/>
  <Override PartName="/ppt/slides/slide318.xml" ContentType="application/vnd.openxmlformats-officedocument.presentationml.slide+xml"/>
  <Override PartName="/ppt/slides/slide152.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0.xml" ContentType="application/vnd.openxmlformats-officedocument.presentationml.slide+xml"/>
  <Override PartName="/ppt/slides/slide138.xml" ContentType="application/vnd.openxmlformats-officedocument.presentationml.slide+xml"/>
  <Override PartName="/ppt/slides/slide11.xml" ContentType="application/vnd.openxmlformats-officedocument.presentationml.slide+xml"/>
  <Override PartName="/ppt/slides/slide139.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20.xml" ContentType="application/vnd.openxmlformats-officedocument.presentationml.slide+xml"/>
  <Override PartName="/ppt/slides/slide148.xml" ContentType="application/vnd.openxmlformats-officedocument.presentationml.slide+xml"/>
  <Override PartName="/ppt/slides/slide21.xml" ContentType="application/vnd.openxmlformats-officedocument.presentationml.slide+xml"/>
  <Override PartName="/ppt/slides/slide149.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30.xml" ContentType="application/vnd.openxmlformats-officedocument.presentationml.slide+xml"/>
  <Override PartName="/ppt/slides/slide158.xml" ContentType="application/vnd.openxmlformats-officedocument.presentationml.slide+xml"/>
  <Override PartName="/ppt/slides/slide31.xml" ContentType="application/vnd.openxmlformats-officedocument.presentationml.slide+xml"/>
  <Override PartName="/ppt/slides/slide159.xml" ContentType="application/vnd.openxmlformats-officedocument.presentationml.slide+xml"/>
  <Override PartName="/ppt/slides/slide162.xml" ContentType="application/vnd.openxmlformats-officedocument.presentationml.slide+xml"/>
  <Override PartName="/ppt/slides/slide328.xml" ContentType="application/vnd.openxmlformats-officedocument.presentationml.slide+xml"/>
  <Override PartName="/ppt/slides/slide200.xml" ContentType="application/vnd.openxmlformats-officedocument.presentationml.slide+xml"/>
  <Override PartName="/ppt/slides/slide163.xml" ContentType="application/vnd.openxmlformats-officedocument.presentationml.slide+xml"/>
  <Override PartName="/ppt/slides/slide329.xml" ContentType="application/vnd.openxmlformats-officedocument.presentationml.slide+xml"/>
  <Override PartName="/ppt/slides/slide201.xml" ContentType="application/vnd.openxmlformats-officedocument.presentationml.slide+xml"/>
  <Override PartName="/ppt/slides/slide204.xml" ContentType="application/vnd.openxmlformats-officedocument.presentationml.slide+xml"/>
  <Override PartName="/ppt/slides/slide166.xml" ContentType="application/vnd.openxmlformats-officedocument.presentationml.slide+xml"/>
  <Override PartName="/ppt/slides/slide206.xml" ContentType="application/vnd.openxmlformats-officedocument.presentationml.slide+xml"/>
  <Override PartName="/ppt/slides/slide168.xml" ContentType="application/vnd.openxmlformats-officedocument.presentationml.slide+xml"/>
  <Override PartName="/ppt/slides/slide40.xml" ContentType="application/vnd.openxmlformats-officedocument.presentationml.slide+xml"/>
  <Override PartName="/ppt/slides/slide172.xml" ContentType="application/vnd.openxmlformats-officedocument.presentationml.slide+xml"/>
  <Override PartName="/ppt/slides/slide210.xml" ContentType="application/vnd.openxmlformats-officedocument.presentationml.slide+xml"/>
  <Override PartName="/ppt/slides/slide173.xml" ContentType="application/vnd.openxmlformats-officedocument.presentationml.slide+xml"/>
  <Override PartName="/ppt/slides/slide211.xml" ContentType="application/vnd.openxmlformats-officedocument.presentationml.slide+xml"/>
  <Override PartName="/ppt/comments/comment168.xml" ContentType="application/vnd.openxmlformats-officedocument.presentationml.comments+xml"/>
  <Override PartName="/ppt/commentAuthors.xml" ContentType="application/vnd.openxmlformats-officedocument.presentationml.commentAuthor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Lst>
  <p:sldSz cx="9144000" cy="6858000"/>
  <p:notesSz cx="6858000" cy="9144000"/>
</p:presentation>
</file>

<file path=ppt/commentAuthors.xml><?xml version="1.0" encoding="utf-8"?>
<p:cmAuthorLst xmlns:p="http://schemas.openxmlformats.org/presentationml/2006/main">
  <p:cmAuthor id="0" name="Hamilton Soares" initials="H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Relationship Id="rId266" Type="http://schemas.openxmlformats.org/officeDocument/2006/relationships/slide" Target="slides/slide259.xml"/><Relationship Id="rId267" Type="http://schemas.openxmlformats.org/officeDocument/2006/relationships/slide" Target="slides/slide260.xml"/><Relationship Id="rId268" Type="http://schemas.openxmlformats.org/officeDocument/2006/relationships/slide" Target="slides/slide261.xml"/><Relationship Id="rId269" Type="http://schemas.openxmlformats.org/officeDocument/2006/relationships/slide" Target="slides/slide262.xml"/><Relationship Id="rId270" Type="http://schemas.openxmlformats.org/officeDocument/2006/relationships/slide" Target="slides/slide263.xml"/><Relationship Id="rId271" Type="http://schemas.openxmlformats.org/officeDocument/2006/relationships/slide" Target="slides/slide264.xml"/><Relationship Id="rId272" Type="http://schemas.openxmlformats.org/officeDocument/2006/relationships/slide" Target="slides/slide265.xml"/><Relationship Id="rId273" Type="http://schemas.openxmlformats.org/officeDocument/2006/relationships/slide" Target="slides/slide266.xml"/><Relationship Id="rId274" Type="http://schemas.openxmlformats.org/officeDocument/2006/relationships/slide" Target="slides/slide267.xml"/><Relationship Id="rId275" Type="http://schemas.openxmlformats.org/officeDocument/2006/relationships/slide" Target="slides/slide268.xml"/><Relationship Id="rId276" Type="http://schemas.openxmlformats.org/officeDocument/2006/relationships/slide" Target="slides/slide269.xml"/><Relationship Id="rId277" Type="http://schemas.openxmlformats.org/officeDocument/2006/relationships/slide" Target="slides/slide270.xml"/><Relationship Id="rId278" Type="http://schemas.openxmlformats.org/officeDocument/2006/relationships/slide" Target="slides/slide271.xml"/><Relationship Id="rId279" Type="http://schemas.openxmlformats.org/officeDocument/2006/relationships/slide" Target="slides/slide272.xml"/><Relationship Id="rId280" Type="http://schemas.openxmlformats.org/officeDocument/2006/relationships/slide" Target="slides/slide273.xml"/><Relationship Id="rId281" Type="http://schemas.openxmlformats.org/officeDocument/2006/relationships/slide" Target="slides/slide274.xml"/><Relationship Id="rId282" Type="http://schemas.openxmlformats.org/officeDocument/2006/relationships/slide" Target="slides/slide275.xml"/><Relationship Id="rId283" Type="http://schemas.openxmlformats.org/officeDocument/2006/relationships/slide" Target="slides/slide276.xml"/><Relationship Id="rId284" Type="http://schemas.openxmlformats.org/officeDocument/2006/relationships/slide" Target="slides/slide277.xml"/><Relationship Id="rId285" Type="http://schemas.openxmlformats.org/officeDocument/2006/relationships/slide" Target="slides/slide278.xml"/><Relationship Id="rId286" Type="http://schemas.openxmlformats.org/officeDocument/2006/relationships/slide" Target="slides/slide279.xml"/><Relationship Id="rId287" Type="http://schemas.openxmlformats.org/officeDocument/2006/relationships/slide" Target="slides/slide280.xml"/><Relationship Id="rId288" Type="http://schemas.openxmlformats.org/officeDocument/2006/relationships/slide" Target="slides/slide281.xml"/><Relationship Id="rId289" Type="http://schemas.openxmlformats.org/officeDocument/2006/relationships/slide" Target="slides/slide282.xml"/><Relationship Id="rId290" Type="http://schemas.openxmlformats.org/officeDocument/2006/relationships/slide" Target="slides/slide283.xml"/><Relationship Id="rId291" Type="http://schemas.openxmlformats.org/officeDocument/2006/relationships/slide" Target="slides/slide284.xml"/><Relationship Id="rId292" Type="http://schemas.openxmlformats.org/officeDocument/2006/relationships/slide" Target="slides/slide285.xml"/><Relationship Id="rId293" Type="http://schemas.openxmlformats.org/officeDocument/2006/relationships/slide" Target="slides/slide286.xml"/><Relationship Id="rId294" Type="http://schemas.openxmlformats.org/officeDocument/2006/relationships/slide" Target="slides/slide287.xml"/><Relationship Id="rId295" Type="http://schemas.openxmlformats.org/officeDocument/2006/relationships/slide" Target="slides/slide288.xml"/><Relationship Id="rId296" Type="http://schemas.openxmlformats.org/officeDocument/2006/relationships/slide" Target="slides/slide289.xml"/><Relationship Id="rId297" Type="http://schemas.openxmlformats.org/officeDocument/2006/relationships/slide" Target="slides/slide290.xml"/><Relationship Id="rId298" Type="http://schemas.openxmlformats.org/officeDocument/2006/relationships/slide" Target="slides/slide291.xml"/><Relationship Id="rId299" Type="http://schemas.openxmlformats.org/officeDocument/2006/relationships/slide" Target="slides/slide292.xml"/><Relationship Id="rId300" Type="http://schemas.openxmlformats.org/officeDocument/2006/relationships/slide" Target="slides/slide293.xml"/><Relationship Id="rId301" Type="http://schemas.openxmlformats.org/officeDocument/2006/relationships/slide" Target="slides/slide294.xml"/><Relationship Id="rId302" Type="http://schemas.openxmlformats.org/officeDocument/2006/relationships/slide" Target="slides/slide295.xml"/><Relationship Id="rId303" Type="http://schemas.openxmlformats.org/officeDocument/2006/relationships/slide" Target="slides/slide296.xml"/><Relationship Id="rId304" Type="http://schemas.openxmlformats.org/officeDocument/2006/relationships/slide" Target="slides/slide297.xml"/><Relationship Id="rId305" Type="http://schemas.openxmlformats.org/officeDocument/2006/relationships/slide" Target="slides/slide298.xml"/><Relationship Id="rId306" Type="http://schemas.openxmlformats.org/officeDocument/2006/relationships/slide" Target="slides/slide299.xml"/><Relationship Id="rId307" Type="http://schemas.openxmlformats.org/officeDocument/2006/relationships/slide" Target="slides/slide300.xml"/><Relationship Id="rId308" Type="http://schemas.openxmlformats.org/officeDocument/2006/relationships/slide" Target="slides/slide301.xml"/><Relationship Id="rId309" Type="http://schemas.openxmlformats.org/officeDocument/2006/relationships/slide" Target="slides/slide302.xml"/><Relationship Id="rId310" Type="http://schemas.openxmlformats.org/officeDocument/2006/relationships/slide" Target="slides/slide303.xml"/><Relationship Id="rId311" Type="http://schemas.openxmlformats.org/officeDocument/2006/relationships/slide" Target="slides/slide304.xml"/><Relationship Id="rId312" Type="http://schemas.openxmlformats.org/officeDocument/2006/relationships/slide" Target="slides/slide305.xml"/><Relationship Id="rId313" Type="http://schemas.openxmlformats.org/officeDocument/2006/relationships/slide" Target="slides/slide306.xml"/><Relationship Id="rId314" Type="http://schemas.openxmlformats.org/officeDocument/2006/relationships/slide" Target="slides/slide307.xml"/><Relationship Id="rId315" Type="http://schemas.openxmlformats.org/officeDocument/2006/relationships/slide" Target="slides/slide308.xml"/><Relationship Id="rId316" Type="http://schemas.openxmlformats.org/officeDocument/2006/relationships/slide" Target="slides/slide309.xml"/><Relationship Id="rId317" Type="http://schemas.openxmlformats.org/officeDocument/2006/relationships/slide" Target="slides/slide310.xml"/><Relationship Id="rId318" Type="http://schemas.openxmlformats.org/officeDocument/2006/relationships/slide" Target="slides/slide311.xml"/><Relationship Id="rId319" Type="http://schemas.openxmlformats.org/officeDocument/2006/relationships/slide" Target="slides/slide312.xml"/><Relationship Id="rId320" Type="http://schemas.openxmlformats.org/officeDocument/2006/relationships/slide" Target="slides/slide313.xml"/><Relationship Id="rId321" Type="http://schemas.openxmlformats.org/officeDocument/2006/relationships/slide" Target="slides/slide314.xml"/><Relationship Id="rId322" Type="http://schemas.openxmlformats.org/officeDocument/2006/relationships/slide" Target="slides/slide315.xml"/><Relationship Id="rId323" Type="http://schemas.openxmlformats.org/officeDocument/2006/relationships/slide" Target="slides/slide316.xml"/><Relationship Id="rId324" Type="http://schemas.openxmlformats.org/officeDocument/2006/relationships/slide" Target="slides/slide317.xml"/><Relationship Id="rId325" Type="http://schemas.openxmlformats.org/officeDocument/2006/relationships/slide" Target="slides/slide318.xml"/><Relationship Id="rId326" Type="http://schemas.openxmlformats.org/officeDocument/2006/relationships/slide" Target="slides/slide319.xml"/><Relationship Id="rId327" Type="http://schemas.openxmlformats.org/officeDocument/2006/relationships/slide" Target="slides/slide320.xml"/><Relationship Id="rId328" Type="http://schemas.openxmlformats.org/officeDocument/2006/relationships/slide" Target="slides/slide321.xml"/><Relationship Id="rId329" Type="http://schemas.openxmlformats.org/officeDocument/2006/relationships/slide" Target="slides/slide322.xml"/><Relationship Id="rId330" Type="http://schemas.openxmlformats.org/officeDocument/2006/relationships/slide" Target="slides/slide323.xml"/><Relationship Id="rId331" Type="http://schemas.openxmlformats.org/officeDocument/2006/relationships/slide" Target="slides/slide324.xml"/><Relationship Id="rId332" Type="http://schemas.openxmlformats.org/officeDocument/2006/relationships/slide" Target="slides/slide325.xml"/><Relationship Id="rId333" Type="http://schemas.openxmlformats.org/officeDocument/2006/relationships/slide" Target="slides/slide326.xml"/><Relationship Id="rId334" Type="http://schemas.openxmlformats.org/officeDocument/2006/relationships/slide" Target="slides/slide327.xml"/><Relationship Id="rId335" Type="http://schemas.openxmlformats.org/officeDocument/2006/relationships/slide" Target="slides/slide328.xml"/><Relationship Id="rId336" Type="http://schemas.openxmlformats.org/officeDocument/2006/relationships/slide" Target="slides/slide329.xml"/><Relationship Id="rId337" Type="http://schemas.openxmlformats.org/officeDocument/2006/relationships/slide" Target="slides/slide330.xml"/><Relationship Id="rId338" Type="http://schemas.openxmlformats.org/officeDocument/2006/relationships/slide" Target="slides/slide331.xml"/><Relationship Id="rId339" Type="http://schemas.openxmlformats.org/officeDocument/2006/relationships/slide" Target="slides/slide332.xml"/><Relationship Id="rId340" Type="http://schemas.openxmlformats.org/officeDocument/2006/relationships/slide" Target="slides/slide333.xml"/><Relationship Id="rId341" Type="http://schemas.openxmlformats.org/officeDocument/2006/relationships/slide" Target="slides/slide334.xml"/><Relationship Id="rId342" Type="http://schemas.openxmlformats.org/officeDocument/2006/relationships/slide" Target="slides/slide335.xml"/><Relationship Id="rId343" Type="http://schemas.openxmlformats.org/officeDocument/2006/relationships/presProps" Target="presProps.xml"/><Relationship Id="rId344" Type="http://schemas.openxmlformats.org/officeDocument/2006/relationships/commentAuthors" Target="commentAuthors.xml"/>
</Relationships>
</file>

<file path=ppt/comments/comment168.xml><?xml version="1.0" encoding="utf-8"?>
<p:cmLst xmlns:p="http://schemas.openxmlformats.org/presentationml/2006/main">
  <p:cm authorId="0" dt="2024-03-02T18:39:49.812000000" idx="1">
    <p:pos x="2159" y="3959"/>
    <p:text/>
  </p:cm>
</p:cmLst>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pt-BR" sz="4400" spc="-1" strike="noStrike">
                <a:solidFill>
                  <a:srgbClr val="000000"/>
                </a:solidFill>
                <a:latin typeface="Arial"/>
              </a:rPr>
              <a:t>Click to move the slide</a:t>
            </a:r>
            <a:endParaRPr b="0" lang="pt-BR" sz="4400" spc="-1" strike="noStrike">
              <a:solidFill>
                <a:srgbClr val="000000"/>
              </a:solidFill>
              <a:latin typeface="Arial"/>
            </a:endParaRPr>
          </a:p>
        </p:txBody>
      </p:sp>
      <p:sp>
        <p:nvSpPr>
          <p:cNvPr id="20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pt-BR" sz="2000" spc="-1" strike="noStrike">
                <a:latin typeface="Arial"/>
              </a:rPr>
              <a:t>Click to edit the notes format</a:t>
            </a:r>
            <a:endParaRPr b="0" lang="pt-BR" sz="2000" spc="-1" strike="noStrike">
              <a:latin typeface="Arial"/>
            </a:endParaRPr>
          </a:p>
        </p:txBody>
      </p:sp>
      <p:sp>
        <p:nvSpPr>
          <p:cNvPr id="205"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pt-BR" sz="1400" spc="-1" strike="noStrike">
                <a:latin typeface="Times New Roman"/>
              </a:rPr>
              <a:t>&lt;header&gt;</a:t>
            </a:r>
            <a:endParaRPr b="0" lang="pt-BR" sz="1400" spc="-1" strike="noStrike">
              <a:latin typeface="Times New Roman"/>
            </a:endParaRPr>
          </a:p>
        </p:txBody>
      </p:sp>
      <p:sp>
        <p:nvSpPr>
          <p:cNvPr id="206"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pt-BR" sz="1400" spc="-1" strike="noStrike">
                <a:latin typeface="Times New Roman"/>
              </a:defRPr>
            </a:lvl1pPr>
          </a:lstStyle>
          <a:p>
            <a:pPr algn="r">
              <a:buNone/>
            </a:pPr>
            <a:r>
              <a:rPr b="0" lang="pt-BR" sz="1400" spc="-1" strike="noStrike">
                <a:latin typeface="Times New Roman"/>
              </a:rPr>
              <a:t>&lt;date/time&gt;</a:t>
            </a:r>
            <a:endParaRPr b="0" lang="pt-BR" sz="1400" spc="-1" strike="noStrike">
              <a:latin typeface="Times New Roman"/>
            </a:endParaRPr>
          </a:p>
        </p:txBody>
      </p:sp>
      <p:sp>
        <p:nvSpPr>
          <p:cNvPr id="207"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pt-BR" sz="1400" spc="-1" strike="noStrike">
                <a:latin typeface="Times New Roman"/>
              </a:defRPr>
            </a:lvl1pPr>
          </a:lstStyle>
          <a:p>
            <a:r>
              <a:rPr b="0" lang="pt-BR" sz="1400" spc="-1" strike="noStrike">
                <a:latin typeface="Times New Roman"/>
              </a:rPr>
              <a:t>&lt;footer&gt;</a:t>
            </a:r>
            <a:endParaRPr b="0" lang="pt-BR" sz="1400" spc="-1" strike="noStrike">
              <a:latin typeface="Times New Roman"/>
            </a:endParaRPr>
          </a:p>
        </p:txBody>
      </p:sp>
      <p:sp>
        <p:nvSpPr>
          <p:cNvPr id="208"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pt-BR" sz="1400" spc="-1" strike="noStrike">
                <a:latin typeface="Times New Roman"/>
              </a:defRPr>
            </a:lvl1pPr>
          </a:lstStyle>
          <a:p>
            <a:pPr algn="r">
              <a:buNone/>
            </a:pPr>
            <a:fld id="{44F2597F-F17C-451F-8E12-EC6DEA7779F8}"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
</Relationships>
</file>

<file path=ppt/notesSlides/_rels/notesSlide188.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
</Relationships>
</file>

<file path=ppt/notesSlides/_rels/notesSlide189.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
</Relationships>
</file>

<file path=ppt/notesSlides/_rels/notesSlide191.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
</Relationships>
</file>

<file path=ppt/notesSlides/_rels/notesSlide193.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
</Relationships>
</file>

<file path=ppt/notesSlides/_rels/notesSlide194.xml.rels><?xml version="1.0" encoding="UTF-8"?>
<Relationships xmlns="http://schemas.openxmlformats.org/package/2006/relationships"><Relationship Id="rId1" Type="http://schemas.openxmlformats.org/officeDocument/2006/relationships/slide" Target="../slides/slide194.xml"/><Relationship Id="rId2"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00.xml.rels><?xml version="1.0" encoding="UTF-8"?>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1" Type="http://schemas.openxmlformats.org/officeDocument/2006/relationships/slide" Target="../slides/slide202.xml"/><Relationship Id="rId2"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
</Relationships>
</file>

<file path=ppt/notesSlides/_rels/notesSlide207.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
</Relationships>
</file>

<file path=ppt/notesSlides/_rels/notesSlide209.xml.rels><?xml version="1.0" encoding="UTF-8"?>
<Relationships xmlns="http://schemas.openxmlformats.org/package/2006/relationships"><Relationship Id="rId1" Type="http://schemas.openxmlformats.org/officeDocument/2006/relationships/slide" Target="../slides/slide20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0.xml.rels><?xml version="1.0" encoding="UTF-8"?>
<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
</Relationships>
</file>

<file path=ppt/notesSlides/_rels/notesSlide211.xml.rels><?xml version="1.0" encoding="UTF-8"?>
<Relationships xmlns="http://schemas.openxmlformats.org/package/2006/relationships"><Relationship Id="rId1" Type="http://schemas.openxmlformats.org/officeDocument/2006/relationships/slide" Target="../slides/slide211.xml"/><Relationship Id="rId2" Type="http://schemas.openxmlformats.org/officeDocument/2006/relationships/notesMaster" Target="../notesMasters/notesMaster1.xml"/>
</Relationships>
</file>

<file path=ppt/notesSlides/_rels/notesSlide212.xml.rels><?xml version="1.0" encoding="UTF-8"?>
<Relationships xmlns="http://schemas.openxmlformats.org/package/2006/relationships"><Relationship Id="rId1" Type="http://schemas.openxmlformats.org/officeDocument/2006/relationships/slide" Target="../slides/slide212.xml"/><Relationship Id="rId2" Type="http://schemas.openxmlformats.org/officeDocument/2006/relationships/notesMaster" Target="../notesMasters/notesMaster1.xml"/>
</Relationships>
</file>

<file path=ppt/notesSlides/_rels/notesSlide213.xml.rels><?xml version="1.0" encoding="UTF-8"?>
<Relationships xmlns="http://schemas.openxmlformats.org/package/2006/relationships"><Relationship Id="rId1" Type="http://schemas.openxmlformats.org/officeDocument/2006/relationships/slide" Target="../slides/slide213.xml"/><Relationship Id="rId2" Type="http://schemas.openxmlformats.org/officeDocument/2006/relationships/notesMaster" Target="../notesMasters/notesMaster1.xml"/>
</Relationships>
</file>

<file path=ppt/notesSlides/_rels/notesSlide214.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
</Relationships>
</file>

<file path=ppt/notesSlides/_rels/notesSlide215.xml.rels><?xml version="1.0" encoding="UTF-8"?>
<Relationships xmlns="http://schemas.openxmlformats.org/package/2006/relationships"><Relationship Id="rId1" Type="http://schemas.openxmlformats.org/officeDocument/2006/relationships/slide" Target="../slides/slide215.xml"/><Relationship Id="rId2" Type="http://schemas.openxmlformats.org/officeDocument/2006/relationships/notesMaster" Target="../notesMasters/notesMaster1.xml"/>
</Relationships>
</file>

<file path=ppt/notesSlides/_rels/notesSlide216.xml.rels><?xml version="1.0" encoding="UTF-8"?>
<Relationships xmlns="http://schemas.openxmlformats.org/package/2006/relationships"><Relationship Id="rId1" Type="http://schemas.openxmlformats.org/officeDocument/2006/relationships/slide" Target="../slides/slide216.xml"/><Relationship Id="rId2" Type="http://schemas.openxmlformats.org/officeDocument/2006/relationships/notesMaster" Target="../notesMasters/notesMaster1.xml"/>
</Relationships>
</file>

<file path=ppt/notesSlides/_rels/notesSlide217.xml.rels><?xml version="1.0" encoding="UTF-8"?>
<Relationships xmlns="http://schemas.openxmlformats.org/package/2006/relationships"><Relationship Id="rId1" Type="http://schemas.openxmlformats.org/officeDocument/2006/relationships/slide" Target="../slides/slide217.xml"/><Relationship Id="rId2" Type="http://schemas.openxmlformats.org/officeDocument/2006/relationships/notesMaster" Target="../notesMasters/notesMaster1.xml"/>
</Relationships>
</file>

<file path=ppt/notesSlides/_rels/notesSlide218.xml.rels><?xml version="1.0" encoding="UTF-8"?>
<Relationships xmlns="http://schemas.openxmlformats.org/package/2006/relationships"><Relationship Id="rId1" Type="http://schemas.openxmlformats.org/officeDocument/2006/relationships/slide" Target="../slides/slide218.xml"/><Relationship Id="rId2" Type="http://schemas.openxmlformats.org/officeDocument/2006/relationships/notesMaster" Target="../notesMasters/notesMaster1.xml"/>
</Relationships>
</file>

<file path=ppt/notesSlides/_rels/notesSlide219.xml.rels><?xml version="1.0" encoding="UTF-8"?>
<Relationships xmlns="http://schemas.openxmlformats.org/package/2006/relationships"><Relationship Id="rId1" Type="http://schemas.openxmlformats.org/officeDocument/2006/relationships/slide" Target="../slides/slide2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20.xml.rels><?xml version="1.0" encoding="UTF-8"?>
<Relationships xmlns="http://schemas.openxmlformats.org/package/2006/relationships"><Relationship Id="rId1" Type="http://schemas.openxmlformats.org/officeDocument/2006/relationships/slide" Target="../slides/slide220.xml"/><Relationship Id="rId2" Type="http://schemas.openxmlformats.org/officeDocument/2006/relationships/notesMaster" Target="../notesMasters/notesMaster1.xml"/>
</Relationships>
</file>

<file path=ppt/notesSlides/_rels/notesSlide221.xml.rels><?xml version="1.0" encoding="UTF-8"?>
<Relationships xmlns="http://schemas.openxmlformats.org/package/2006/relationships"><Relationship Id="rId1" Type="http://schemas.openxmlformats.org/officeDocument/2006/relationships/slide" Target="../slides/slide221.xml"/><Relationship Id="rId2" Type="http://schemas.openxmlformats.org/officeDocument/2006/relationships/notesMaster" Target="../notesMasters/notesMaster1.xml"/>
</Relationships>
</file>

<file path=ppt/notesSlides/_rels/notesSlide222.xml.rels><?xml version="1.0" encoding="UTF-8"?>
<Relationships xmlns="http://schemas.openxmlformats.org/package/2006/relationships"><Relationship Id="rId1" Type="http://schemas.openxmlformats.org/officeDocument/2006/relationships/slide" Target="../slides/slide222.xml"/><Relationship Id="rId2" Type="http://schemas.openxmlformats.org/officeDocument/2006/relationships/notesMaster" Target="../notesMasters/notesMaster1.xml"/>
</Relationships>
</file>

<file path=ppt/notesSlides/_rels/notesSlide223.xml.rels><?xml version="1.0" encoding="UTF-8"?>
<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
</Relationships>
</file>

<file path=ppt/notesSlides/_rels/notesSlide224.xml.rels><?xml version="1.0" encoding="UTF-8"?>
<Relationships xmlns="http://schemas.openxmlformats.org/package/2006/relationships"><Relationship Id="rId1" Type="http://schemas.openxmlformats.org/officeDocument/2006/relationships/slide" Target="../slides/slide224.xml"/><Relationship Id="rId2" Type="http://schemas.openxmlformats.org/officeDocument/2006/relationships/notesMaster" Target="../notesMasters/notesMaster1.xml"/>
</Relationships>
</file>

<file path=ppt/notesSlides/_rels/notesSlide225.xml.rels><?xml version="1.0" encoding="UTF-8"?>
<Relationships xmlns="http://schemas.openxmlformats.org/package/2006/relationships"><Relationship Id="rId1" Type="http://schemas.openxmlformats.org/officeDocument/2006/relationships/slide" Target="../slides/slide225.xml"/><Relationship Id="rId2" Type="http://schemas.openxmlformats.org/officeDocument/2006/relationships/notesMaster" Target="../notesMasters/notesMaster1.xml"/>
</Relationships>
</file>

<file path=ppt/notesSlides/_rels/notesSlide226.xml.rels><?xml version="1.0" encoding="UTF-8"?>
<Relationships xmlns="http://schemas.openxmlformats.org/package/2006/relationships"><Relationship Id="rId1" Type="http://schemas.openxmlformats.org/officeDocument/2006/relationships/slide" Target="../slides/slide226.xml"/><Relationship Id="rId2" Type="http://schemas.openxmlformats.org/officeDocument/2006/relationships/notesMaster" Target="../notesMasters/notesMaster1.xml"/>
</Relationships>
</file>

<file path=ppt/notesSlides/_rels/notesSlide227.xml.rels><?xml version="1.0" encoding="UTF-8"?>
<Relationships xmlns="http://schemas.openxmlformats.org/package/2006/relationships"><Relationship Id="rId1" Type="http://schemas.openxmlformats.org/officeDocument/2006/relationships/slide" Target="../slides/slide227.xml"/><Relationship Id="rId2" Type="http://schemas.openxmlformats.org/officeDocument/2006/relationships/notesMaster" Target="../notesMasters/notesMaster1.xml"/>
</Relationships>
</file>

<file path=ppt/notesSlides/_rels/notesSlide228.xml.rels><?xml version="1.0" encoding="UTF-8"?>
<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
</Relationships>
</file>

<file path=ppt/notesSlides/_rels/notesSlide229.xml.rels><?xml version="1.0" encoding="UTF-8"?>
<Relationships xmlns="http://schemas.openxmlformats.org/package/2006/relationships"><Relationship Id="rId1" Type="http://schemas.openxmlformats.org/officeDocument/2006/relationships/slide" Target="../slides/slide229.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30.xml.rels><?xml version="1.0" encoding="UTF-8"?>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
</Relationships>
</file>

<file path=ppt/notesSlides/_rels/notesSlide231.xml.rels><?xml version="1.0" encoding="UTF-8"?>
<Relationships xmlns="http://schemas.openxmlformats.org/package/2006/relationships"><Relationship Id="rId1" Type="http://schemas.openxmlformats.org/officeDocument/2006/relationships/slide" Target="../slides/slide231.xml"/><Relationship Id="rId2" Type="http://schemas.openxmlformats.org/officeDocument/2006/relationships/notesMaster" Target="../notesMasters/notesMaster1.xml"/>
</Relationships>
</file>

<file path=ppt/notesSlides/_rels/notesSlide232.xml.rels><?xml version="1.0" encoding="UTF-8"?>
<Relationships xmlns="http://schemas.openxmlformats.org/package/2006/relationships"><Relationship Id="rId1" Type="http://schemas.openxmlformats.org/officeDocument/2006/relationships/slide" Target="../slides/slide232.xml"/><Relationship Id="rId2" Type="http://schemas.openxmlformats.org/officeDocument/2006/relationships/notesMaster" Target="../notesMasters/notesMaster1.xml"/>
</Relationships>
</file>

<file path=ppt/notesSlides/_rels/notesSlide233.xml.rels><?xml version="1.0" encoding="UTF-8"?>
<Relationships xmlns="http://schemas.openxmlformats.org/package/2006/relationships"><Relationship Id="rId1" Type="http://schemas.openxmlformats.org/officeDocument/2006/relationships/slide" Target="../slides/slide233.xml"/><Relationship Id="rId2" Type="http://schemas.openxmlformats.org/officeDocument/2006/relationships/notesMaster" Target="../notesMasters/notesMaster1.xml"/>
</Relationships>
</file>

<file path=ppt/notesSlides/_rels/notesSlide234.xml.rels><?xml version="1.0" encoding="UTF-8"?>
<Relationships xmlns="http://schemas.openxmlformats.org/package/2006/relationships"><Relationship Id="rId1" Type="http://schemas.openxmlformats.org/officeDocument/2006/relationships/slide" Target="../slides/slide234.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42.xml.rels><?xml version="1.0" encoding="UTF-8"?>
<Relationships xmlns="http://schemas.openxmlformats.org/package/2006/relationships"><Relationship Id="rId1" Type="http://schemas.openxmlformats.org/officeDocument/2006/relationships/slide" Target="../slides/slide242.xml"/><Relationship Id="rId2" Type="http://schemas.openxmlformats.org/officeDocument/2006/relationships/notesMaster" Target="../notesMasters/notesMaster1.xml"/>
</Relationships>
</file>

<file path=ppt/notesSlides/_rels/notesSlide243.xml.rels><?xml version="1.0" encoding="UTF-8"?>
<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
</Relationships>
</file>

<file path=ppt/notesSlides/_rels/notesSlide245.xml.rels><?xml version="1.0" encoding="UTF-8"?>
<Relationships xmlns="http://schemas.openxmlformats.org/package/2006/relationships"><Relationship Id="rId1" Type="http://schemas.openxmlformats.org/officeDocument/2006/relationships/slide" Target="../slides/slide245.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82.xml.rels><?xml version="1.0" encoding="UTF-8"?>
<Relationships xmlns="http://schemas.openxmlformats.org/package/2006/relationships"><Relationship Id="rId1" Type="http://schemas.openxmlformats.org/officeDocument/2006/relationships/slide" Target="../slides/slide282.xml"/><Relationship Id="rId2" Type="http://schemas.openxmlformats.org/officeDocument/2006/relationships/notesMaster" Target="../notesMasters/notesMaster1.xml"/>
</Relationships>
</file>

<file path=ppt/notesSlides/_rels/notesSlide283.xml.rels><?xml version="1.0" encoding="UTF-8"?>
<Relationships xmlns="http://schemas.openxmlformats.org/package/2006/relationships"><Relationship Id="rId1" Type="http://schemas.openxmlformats.org/officeDocument/2006/relationships/slide" Target="../slides/slide283.xml"/><Relationship Id="rId2" Type="http://schemas.openxmlformats.org/officeDocument/2006/relationships/notesMaster" Target="../notesMasters/notesMaster1.xml"/>
</Relationships>
</file>

<file path=ppt/notesSlides/_rels/notesSlide284.xml.rels><?xml version="1.0" encoding="UTF-8"?>
<Relationships xmlns="http://schemas.openxmlformats.org/package/2006/relationships"><Relationship Id="rId1" Type="http://schemas.openxmlformats.org/officeDocument/2006/relationships/slide" Target="../slides/slide284.xml"/><Relationship Id="rId2" Type="http://schemas.openxmlformats.org/officeDocument/2006/relationships/notesMaster" Target="../notesMasters/notesMaster1.xml"/>
</Relationships>
</file>

<file path=ppt/notesSlides/_rels/notesSlide285.xml.rels><?xml version="1.0" encoding="UTF-8"?>
<Relationships xmlns="http://schemas.openxmlformats.org/package/2006/relationships"><Relationship Id="rId1" Type="http://schemas.openxmlformats.org/officeDocument/2006/relationships/slide" Target="../slides/slide285.xml"/><Relationship Id="rId2" Type="http://schemas.openxmlformats.org/officeDocument/2006/relationships/notesMaster" Target="../notesMasters/notesMaster1.xml"/>
</Relationships>
</file>

<file path=ppt/notesSlides/_rels/notesSlide286.xml.rels><?xml version="1.0" encoding="UTF-8"?>
<Relationships xmlns="http://schemas.openxmlformats.org/package/2006/relationships"><Relationship Id="rId1" Type="http://schemas.openxmlformats.org/officeDocument/2006/relationships/slide" Target="../slides/slide286.xml"/><Relationship Id="rId2" Type="http://schemas.openxmlformats.org/officeDocument/2006/relationships/notesMaster" Target="../notesMasters/notesMaster1.xml"/>
</Relationships>
</file>

<file path=ppt/notesSlides/_rels/notesSlide287.xml.rels><?xml version="1.0" encoding="UTF-8"?>
<Relationships xmlns="http://schemas.openxmlformats.org/package/2006/relationships"><Relationship Id="rId1" Type="http://schemas.openxmlformats.org/officeDocument/2006/relationships/slide" Target="../slides/slide287.xml"/><Relationship Id="rId2" Type="http://schemas.openxmlformats.org/officeDocument/2006/relationships/notesMaster" Target="../notesMasters/notesMaster1.xml"/>
</Relationships>
</file>

<file path=ppt/notesSlides/_rels/notesSlide288.xml.rels><?xml version="1.0" encoding="UTF-8"?>
<Relationships xmlns="http://schemas.openxmlformats.org/package/2006/relationships"><Relationship Id="rId1" Type="http://schemas.openxmlformats.org/officeDocument/2006/relationships/slide" Target="../slides/slide288.xml"/><Relationship Id="rId2" Type="http://schemas.openxmlformats.org/officeDocument/2006/relationships/notesMaster" Target="../notesMasters/notesMaster1.xml"/>
</Relationships>
</file>

<file path=ppt/notesSlides/_rels/notesSlide289.xml.rels><?xml version="1.0" encoding="UTF-8"?>
<Relationships xmlns="http://schemas.openxmlformats.org/package/2006/relationships"><Relationship Id="rId1" Type="http://schemas.openxmlformats.org/officeDocument/2006/relationships/slide" Target="../slides/slide289.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290.xml.rels><?xml version="1.0" encoding="UTF-8"?>
<Relationships xmlns="http://schemas.openxmlformats.org/package/2006/relationships"><Relationship Id="rId1" Type="http://schemas.openxmlformats.org/officeDocument/2006/relationships/slide" Target="../slides/slide290.xml"/><Relationship Id="rId2" Type="http://schemas.openxmlformats.org/officeDocument/2006/relationships/notesMaster" Target="../notesMasters/notesMaster1.xml"/>
</Relationships>
</file>

<file path=ppt/notesSlides/_rels/notesSlide291.xml.rels><?xml version="1.0" encoding="UTF-8"?>
<Relationships xmlns="http://schemas.openxmlformats.org/package/2006/relationships"><Relationship Id="rId1" Type="http://schemas.openxmlformats.org/officeDocument/2006/relationships/slide" Target="../slides/slide291.xml"/><Relationship Id="rId2" Type="http://schemas.openxmlformats.org/officeDocument/2006/relationships/notesMaster" Target="../notesMasters/notesMaster1.xml"/>
</Relationships>
</file>

<file path=ppt/notesSlides/_rels/notesSlide292.xml.rels><?xml version="1.0" encoding="UTF-8"?>
<Relationships xmlns="http://schemas.openxmlformats.org/package/2006/relationships"><Relationship Id="rId1" Type="http://schemas.openxmlformats.org/officeDocument/2006/relationships/slide" Target="../slides/slide292.xml"/><Relationship Id="rId2" Type="http://schemas.openxmlformats.org/officeDocument/2006/relationships/notesMaster" Target="../notesMasters/notesMaster1.xml"/>
</Relationships>
</file>

<file path=ppt/notesSlides/_rels/notesSlide293.xml.rels><?xml version="1.0" encoding="UTF-8"?>
<Relationships xmlns="http://schemas.openxmlformats.org/package/2006/relationships"><Relationship Id="rId1" Type="http://schemas.openxmlformats.org/officeDocument/2006/relationships/slide" Target="../slides/slide293.xml"/><Relationship Id="rId2" Type="http://schemas.openxmlformats.org/officeDocument/2006/relationships/notesMaster" Target="../notesMasters/notesMaster1.xml"/>
</Relationships>
</file>

<file path=ppt/notesSlides/_rels/notesSlide294.xml.rels><?xml version="1.0" encoding="UTF-8"?>
<Relationships xmlns="http://schemas.openxmlformats.org/package/2006/relationships"><Relationship Id="rId1" Type="http://schemas.openxmlformats.org/officeDocument/2006/relationships/slide" Target="../slides/slide294.xml"/><Relationship Id="rId2" Type="http://schemas.openxmlformats.org/officeDocument/2006/relationships/notesMaster" Target="../notesMasters/notesMaster1.xml"/>
</Relationships>
</file>

<file path=ppt/notesSlides/_rels/notesSlide295.xml.rels><?xml version="1.0" encoding="UTF-8"?>
<Relationships xmlns="http://schemas.openxmlformats.org/package/2006/relationships"><Relationship Id="rId1" Type="http://schemas.openxmlformats.org/officeDocument/2006/relationships/slide" Target="../slides/slide295.xml"/><Relationship Id="rId2" Type="http://schemas.openxmlformats.org/officeDocument/2006/relationships/notesMaster" Target="../notesMasters/notesMaster1.xml"/>
</Relationships>
</file>

<file path=ppt/notesSlides/_rels/notesSlide296.xml.rels><?xml version="1.0" encoding="UTF-8"?>
<Relationships xmlns="http://schemas.openxmlformats.org/package/2006/relationships"><Relationship Id="rId1" Type="http://schemas.openxmlformats.org/officeDocument/2006/relationships/slide" Target="../slides/slide296.xml"/><Relationship Id="rId2" Type="http://schemas.openxmlformats.org/officeDocument/2006/relationships/notesMaster" Target="../notesMasters/notesMaster1.xml"/>
</Relationships>
</file>

<file path=ppt/notesSlides/_rels/notesSlide297.xml.rels><?xml version="1.0" encoding="UTF-8"?>
<Relationships xmlns="http://schemas.openxmlformats.org/package/2006/relationships"><Relationship Id="rId1" Type="http://schemas.openxmlformats.org/officeDocument/2006/relationships/slide" Target="../slides/slide297.xml"/><Relationship Id="rId2" Type="http://schemas.openxmlformats.org/officeDocument/2006/relationships/notesMaster" Target="../notesMasters/notesMaster1.xml"/>
</Relationships>
</file>

<file path=ppt/notesSlides/_rels/notesSlide298.xml.rels><?xml version="1.0" encoding="UTF-8"?>
<Relationships xmlns="http://schemas.openxmlformats.org/package/2006/relationships"><Relationship Id="rId1" Type="http://schemas.openxmlformats.org/officeDocument/2006/relationships/slide" Target="../slides/slide298.xml"/><Relationship Id="rId2" Type="http://schemas.openxmlformats.org/officeDocument/2006/relationships/notesMaster" Target="../notesMasters/notesMaster1.xml"/>
</Relationships>
</file>

<file path=ppt/notesSlides/_rels/notesSlide299.xml.rels><?xml version="1.0" encoding="UTF-8"?>
<Relationships xmlns="http://schemas.openxmlformats.org/package/2006/relationships"><Relationship Id="rId1" Type="http://schemas.openxmlformats.org/officeDocument/2006/relationships/slide" Target="../slides/slide29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00.xml.rels><?xml version="1.0" encoding="UTF-8"?>
<Relationships xmlns="http://schemas.openxmlformats.org/package/2006/relationships"><Relationship Id="rId1" Type="http://schemas.openxmlformats.org/officeDocument/2006/relationships/slide" Target="../slides/slide300.xml"/><Relationship Id="rId2" Type="http://schemas.openxmlformats.org/officeDocument/2006/relationships/notesMaster" Target="../notesMasters/notesMaster1.xml"/>
</Relationships>
</file>

<file path=ppt/notesSlides/_rels/notesSlide301.xml.rels><?xml version="1.0" encoding="UTF-8"?>
<Relationships xmlns="http://schemas.openxmlformats.org/package/2006/relationships"><Relationship Id="rId1" Type="http://schemas.openxmlformats.org/officeDocument/2006/relationships/slide" Target="../slides/slide301.xml"/><Relationship Id="rId2" Type="http://schemas.openxmlformats.org/officeDocument/2006/relationships/notesMaster" Target="../notesMasters/notesMaster1.xml"/>
</Relationships>
</file>

<file path=ppt/notesSlides/_rels/notesSlide302.xml.rels><?xml version="1.0" encoding="UTF-8"?>
<Relationships xmlns="http://schemas.openxmlformats.org/package/2006/relationships"><Relationship Id="rId1" Type="http://schemas.openxmlformats.org/officeDocument/2006/relationships/slide" Target="../slides/slide302.xml"/><Relationship Id="rId2" Type="http://schemas.openxmlformats.org/officeDocument/2006/relationships/notesMaster" Target="../notesMasters/notesMaster1.xml"/>
</Relationships>
</file>

<file path=ppt/notesSlides/_rels/notesSlide303.xml.rels><?xml version="1.0" encoding="UTF-8"?>
<Relationships xmlns="http://schemas.openxmlformats.org/package/2006/relationships"><Relationship Id="rId1" Type="http://schemas.openxmlformats.org/officeDocument/2006/relationships/slide" Target="../slides/slide303.xml"/><Relationship Id="rId2" Type="http://schemas.openxmlformats.org/officeDocument/2006/relationships/notesMaster" Target="../notesMasters/notesMaster1.xml"/>
</Relationships>
</file>

<file path=ppt/notesSlides/_rels/notesSlide304.xml.rels><?xml version="1.0" encoding="UTF-8"?>
<Relationships xmlns="http://schemas.openxmlformats.org/package/2006/relationships"><Relationship Id="rId1" Type="http://schemas.openxmlformats.org/officeDocument/2006/relationships/slide" Target="../slides/slide304.xml"/><Relationship Id="rId2" Type="http://schemas.openxmlformats.org/officeDocument/2006/relationships/notesMaster" Target="../notesMasters/notesMaster1.xml"/>
</Relationships>
</file>

<file path=ppt/notesSlides/_rels/notesSlide305.xml.rels><?xml version="1.0" encoding="UTF-8"?>
<Relationships xmlns="http://schemas.openxmlformats.org/package/2006/relationships"><Relationship Id="rId1" Type="http://schemas.openxmlformats.org/officeDocument/2006/relationships/slide" Target="../slides/slide305.xml"/><Relationship Id="rId2" Type="http://schemas.openxmlformats.org/officeDocument/2006/relationships/notesMaster" Target="../notesMasters/notesMaster1.xml"/>
</Relationships>
</file>

<file path=ppt/notesSlides/_rels/notesSlide306.xml.rels><?xml version="1.0" encoding="UTF-8"?>
<Relationships xmlns="http://schemas.openxmlformats.org/package/2006/relationships"><Relationship Id="rId1" Type="http://schemas.openxmlformats.org/officeDocument/2006/relationships/slide" Target="../slides/slide306.xml"/><Relationship Id="rId2" Type="http://schemas.openxmlformats.org/officeDocument/2006/relationships/notesMaster" Target="../notesMasters/notesMaster1.xml"/>
</Relationships>
</file>

<file path=ppt/notesSlides/_rels/notesSlide307.xml.rels><?xml version="1.0" encoding="UTF-8"?>
<Relationships xmlns="http://schemas.openxmlformats.org/package/2006/relationships"><Relationship Id="rId1" Type="http://schemas.openxmlformats.org/officeDocument/2006/relationships/slide" Target="../slides/slide307.xml"/><Relationship Id="rId2" Type="http://schemas.openxmlformats.org/officeDocument/2006/relationships/notesMaster" Target="../notesMasters/notesMaster1.xml"/>
</Relationships>
</file>

<file path=ppt/notesSlides/_rels/notesSlide308.xml.rels><?xml version="1.0" encoding="UTF-8"?>
<Relationships xmlns="http://schemas.openxmlformats.org/package/2006/relationships"><Relationship Id="rId1" Type="http://schemas.openxmlformats.org/officeDocument/2006/relationships/slide" Target="../slides/slide308.xml"/><Relationship Id="rId2" Type="http://schemas.openxmlformats.org/officeDocument/2006/relationships/notesMaster" Target="../notesMasters/notesMaster1.xml"/>
</Relationships>
</file>

<file path=ppt/notesSlides/_rels/notesSlide309.xml.rels><?xml version="1.0" encoding="UTF-8"?>
<Relationships xmlns="http://schemas.openxmlformats.org/package/2006/relationships"><Relationship Id="rId1" Type="http://schemas.openxmlformats.org/officeDocument/2006/relationships/slide" Target="../slides/slide309.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10.xml.rels><?xml version="1.0" encoding="UTF-8"?>
<Relationships xmlns="http://schemas.openxmlformats.org/package/2006/relationships"><Relationship Id="rId1" Type="http://schemas.openxmlformats.org/officeDocument/2006/relationships/slide" Target="../slides/slide310.xml"/><Relationship Id="rId2" Type="http://schemas.openxmlformats.org/officeDocument/2006/relationships/notesMaster" Target="../notesMasters/notesMaster1.xml"/>
</Relationships>
</file>

<file path=ppt/notesSlides/_rels/notesSlide312.xml.rels><?xml version="1.0" encoding="UTF-8"?>
<Relationships xmlns="http://schemas.openxmlformats.org/package/2006/relationships"><Relationship Id="rId1" Type="http://schemas.openxmlformats.org/officeDocument/2006/relationships/slide" Target="../slides/slide312.xml"/><Relationship Id="rId2" Type="http://schemas.openxmlformats.org/officeDocument/2006/relationships/notesMaster" Target="../notesMasters/notesMaster1.xml"/>
</Relationships>
</file>

<file path=ppt/notesSlides/_rels/notesSlide315.xml.rels><?xml version="1.0" encoding="UTF-8"?>
<Relationships xmlns="http://schemas.openxmlformats.org/package/2006/relationships"><Relationship Id="rId1" Type="http://schemas.openxmlformats.org/officeDocument/2006/relationships/slide" Target="../slides/slide315.xml"/><Relationship Id="rId2" Type="http://schemas.openxmlformats.org/officeDocument/2006/relationships/notesMaster" Target="../notesMasters/notesMaster1.xml"/>
</Relationships>
</file>

<file path=ppt/notesSlides/_rels/notesSlide316.xml.rels><?xml version="1.0" encoding="UTF-8"?>
<Relationships xmlns="http://schemas.openxmlformats.org/package/2006/relationships"><Relationship Id="rId1" Type="http://schemas.openxmlformats.org/officeDocument/2006/relationships/slide" Target="../slides/slide316.xml"/><Relationship Id="rId2" Type="http://schemas.openxmlformats.org/officeDocument/2006/relationships/notesMaster" Target="../notesMasters/notesMaster1.xml"/>
</Relationships>
</file>

<file path=ppt/notesSlides/_rels/notesSlide317.xml.rels><?xml version="1.0" encoding="UTF-8"?>
<Relationships xmlns="http://schemas.openxmlformats.org/package/2006/relationships"><Relationship Id="rId1" Type="http://schemas.openxmlformats.org/officeDocument/2006/relationships/slide" Target="../slides/slide317.xml"/><Relationship Id="rId2" Type="http://schemas.openxmlformats.org/officeDocument/2006/relationships/notesMaster" Target="../notesMasters/notesMaster1.xml"/>
</Relationships>
</file>

<file path=ppt/notesSlides/_rels/notesSlide318.xml.rels><?xml version="1.0" encoding="UTF-8"?>
<Relationships xmlns="http://schemas.openxmlformats.org/package/2006/relationships"><Relationship Id="rId1" Type="http://schemas.openxmlformats.org/officeDocument/2006/relationships/slide" Target="../slides/slide318.xml"/><Relationship Id="rId2" Type="http://schemas.openxmlformats.org/officeDocument/2006/relationships/notesMaster" Target="../notesMasters/notesMaster1.xml"/>
</Relationships>
</file>

<file path=ppt/notesSlides/_rels/notesSlide319.xml.rels><?xml version="1.0" encoding="UTF-8"?>
<Relationships xmlns="http://schemas.openxmlformats.org/package/2006/relationships"><Relationship Id="rId1" Type="http://schemas.openxmlformats.org/officeDocument/2006/relationships/slide" Target="../slides/slide319.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20.xml.rels><?xml version="1.0" encoding="UTF-8"?>
<Relationships xmlns="http://schemas.openxmlformats.org/package/2006/relationships"><Relationship Id="rId1" Type="http://schemas.openxmlformats.org/officeDocument/2006/relationships/slide" Target="../slides/slide320.xml"/><Relationship Id="rId2" Type="http://schemas.openxmlformats.org/officeDocument/2006/relationships/notesMaster" Target="../notesMasters/notesMaster1.xml"/>
</Relationships>
</file>

<file path=ppt/notesSlides/_rels/notesSlide321.xml.rels><?xml version="1.0" encoding="UTF-8"?>
<Relationships xmlns="http://schemas.openxmlformats.org/package/2006/relationships"><Relationship Id="rId1" Type="http://schemas.openxmlformats.org/officeDocument/2006/relationships/slide" Target="../slides/slide321.xml"/><Relationship Id="rId2" Type="http://schemas.openxmlformats.org/officeDocument/2006/relationships/notesMaster" Target="../notesMasters/notesMaster1.xml"/>
</Relationships>
</file>

<file path=ppt/notesSlides/_rels/notesSlide322.xml.rels><?xml version="1.0" encoding="UTF-8"?>
<Relationships xmlns="http://schemas.openxmlformats.org/package/2006/relationships"><Relationship Id="rId1" Type="http://schemas.openxmlformats.org/officeDocument/2006/relationships/slide" Target="../slides/slide322.xml"/><Relationship Id="rId2" Type="http://schemas.openxmlformats.org/officeDocument/2006/relationships/notesMaster" Target="../notesMasters/notesMaster1.xml"/>
</Relationships>
</file>

<file path=ppt/notesSlides/_rels/notesSlide323.xml.rels><?xml version="1.0" encoding="UTF-8"?>
<Relationships xmlns="http://schemas.openxmlformats.org/package/2006/relationships"><Relationship Id="rId1" Type="http://schemas.openxmlformats.org/officeDocument/2006/relationships/slide" Target="../slides/slide323.xml"/><Relationship Id="rId2" Type="http://schemas.openxmlformats.org/officeDocument/2006/relationships/notesMaster" Target="../notesMasters/notesMaster1.xml"/>
</Relationships>
</file>

<file path=ppt/notesSlides/_rels/notesSlide324.xml.rels><?xml version="1.0" encoding="UTF-8"?>
<Relationships xmlns="http://schemas.openxmlformats.org/package/2006/relationships"><Relationship Id="rId1" Type="http://schemas.openxmlformats.org/officeDocument/2006/relationships/slide" Target="../slides/slide324.xml"/><Relationship Id="rId2" Type="http://schemas.openxmlformats.org/officeDocument/2006/relationships/notesMaster" Target="../notesMasters/notesMaster1.xml"/>
</Relationships>
</file>

<file path=ppt/notesSlides/_rels/notesSlide325.xml.rels><?xml version="1.0" encoding="UTF-8"?>
<Relationships xmlns="http://schemas.openxmlformats.org/package/2006/relationships"><Relationship Id="rId1" Type="http://schemas.openxmlformats.org/officeDocument/2006/relationships/slide" Target="../slides/slide325.xml"/><Relationship Id="rId2" Type="http://schemas.openxmlformats.org/officeDocument/2006/relationships/notesMaster" Target="../notesMasters/notesMaster1.xml"/>
</Relationships>
</file>

<file path=ppt/notesSlides/_rels/notesSlide326.xml.rels><?xml version="1.0" encoding="UTF-8"?>
<Relationships xmlns="http://schemas.openxmlformats.org/package/2006/relationships"><Relationship Id="rId1" Type="http://schemas.openxmlformats.org/officeDocument/2006/relationships/slide" Target="../slides/slide326.xml"/><Relationship Id="rId2" Type="http://schemas.openxmlformats.org/officeDocument/2006/relationships/notesMaster" Target="../notesMasters/notesMaster1.xml"/>
</Relationships>
</file>

<file path=ppt/notesSlides/_rels/notesSlide327.xml.rels><?xml version="1.0" encoding="UTF-8"?>
<Relationships xmlns="http://schemas.openxmlformats.org/package/2006/relationships"><Relationship Id="rId1" Type="http://schemas.openxmlformats.org/officeDocument/2006/relationships/slide" Target="../slides/slide327.xml"/><Relationship Id="rId2" Type="http://schemas.openxmlformats.org/officeDocument/2006/relationships/notesMaster" Target="../notesMasters/notesMaster1.xml"/>
</Relationships>
</file>

<file path=ppt/notesSlides/_rels/notesSlide328.xml.rels><?xml version="1.0" encoding="UTF-8"?>
<Relationships xmlns="http://schemas.openxmlformats.org/package/2006/relationships"><Relationship Id="rId1" Type="http://schemas.openxmlformats.org/officeDocument/2006/relationships/slide" Target="../slides/slide328.xml"/><Relationship Id="rId2" Type="http://schemas.openxmlformats.org/officeDocument/2006/relationships/notesMaster" Target="../notesMasters/notesMaster1.xml"/>
</Relationships>
</file>

<file path=ppt/notesSlides/_rels/notesSlide329.xml.rels><?xml version="1.0" encoding="UTF-8"?>
<Relationships xmlns="http://schemas.openxmlformats.org/package/2006/relationships"><Relationship Id="rId1" Type="http://schemas.openxmlformats.org/officeDocument/2006/relationships/slide" Target="../slides/slide329.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30.xml.rels><?xml version="1.0" encoding="UTF-8"?>
<Relationships xmlns="http://schemas.openxmlformats.org/package/2006/relationships"><Relationship Id="rId1" Type="http://schemas.openxmlformats.org/officeDocument/2006/relationships/slide" Target="../slides/slide330.xml"/><Relationship Id="rId2" Type="http://schemas.openxmlformats.org/officeDocument/2006/relationships/notesMaster" Target="../notesMasters/notesMaster1.xml"/>
</Relationships>
</file>

<file path=ppt/notesSlides/_rels/notesSlide331.xml.rels><?xml version="1.0" encoding="UTF-8"?>
<Relationships xmlns="http://schemas.openxmlformats.org/package/2006/relationships"><Relationship Id="rId1" Type="http://schemas.openxmlformats.org/officeDocument/2006/relationships/slide" Target="../slides/slide331.xml"/><Relationship Id="rId2" Type="http://schemas.openxmlformats.org/officeDocument/2006/relationships/notesMaster" Target="../notesMasters/notesMaster1.xml"/>
</Relationships>
</file>

<file path=ppt/notesSlides/_rels/notesSlide332.xml.rels><?xml version="1.0" encoding="UTF-8"?>
<Relationships xmlns="http://schemas.openxmlformats.org/package/2006/relationships"><Relationship Id="rId1" Type="http://schemas.openxmlformats.org/officeDocument/2006/relationships/slide" Target="../slides/slide332.xml"/><Relationship Id="rId2" Type="http://schemas.openxmlformats.org/officeDocument/2006/relationships/notesMaster" Target="../notesMasters/notesMaster1.xml"/>
</Relationships>
</file>

<file path=ppt/notesSlides/_rels/notesSlide333.xml.rels><?xml version="1.0" encoding="UTF-8"?>
<Relationships xmlns="http://schemas.openxmlformats.org/package/2006/relationships"><Relationship Id="rId1" Type="http://schemas.openxmlformats.org/officeDocument/2006/relationships/slide" Target="../slides/slide333.xml"/><Relationship Id="rId2" Type="http://schemas.openxmlformats.org/officeDocument/2006/relationships/notesMaster" Target="../notesMasters/notesMaster1.xml"/>
</Relationships>
</file>

<file path=ppt/notesSlides/_rels/notesSlide334.xml.rels><?xml version="1.0" encoding="UTF-8"?>
<Relationships xmlns="http://schemas.openxmlformats.org/package/2006/relationships"><Relationship Id="rId1" Type="http://schemas.openxmlformats.org/officeDocument/2006/relationships/slide" Target="../slides/slide334.xml"/><Relationship Id="rId2" Type="http://schemas.openxmlformats.org/officeDocument/2006/relationships/notesMaster" Target="../notesMasters/notesMaster1.xml"/>
</Relationships>
</file>

<file path=ppt/notesSlides/_rels/notesSlide335.xml.rels><?xml version="1.0" encoding="UTF-8"?>
<Relationships xmlns="http://schemas.openxmlformats.org/package/2006/relationships"><Relationship Id="rId1" Type="http://schemas.openxmlformats.org/officeDocument/2006/relationships/slide" Target="../slides/slide335.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2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3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1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1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2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2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2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2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2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3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3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3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3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3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3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4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4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4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4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4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5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5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5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4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5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5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6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6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6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6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6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7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4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7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7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7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7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8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4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282"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284"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286"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288"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290"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292"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294"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296"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298"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4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300"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302"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304"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PlaceHolder 1"/>
          <p:cNvSpPr>
            <a:spLocks noGrp="1"/>
          </p:cNvSpPr>
          <p:nvPr>
            <p:ph type="sldImg"/>
          </p:nvPr>
        </p:nvSpPr>
        <p:spPr>
          <a:xfrm>
            <a:off x="1143000" y="685800"/>
            <a:ext cx="4571640" cy="3428640"/>
          </a:xfrm>
          <a:prstGeom prst="rect">
            <a:avLst/>
          </a:prstGeom>
          <a:ln w="0">
            <a:noFill/>
          </a:ln>
        </p:spPr>
      </p:sp>
      <p:sp>
        <p:nvSpPr>
          <p:cNvPr id="1306"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pt-BR" sz="2000" spc="-1" strike="noStrike">
              <a:latin typeface="Arial"/>
            </a:endParaRPr>
          </a:p>
        </p:txBody>
      </p:sp>
      <p:sp>
        <p:nvSpPr>
          <p:cNvPr id="1307" name="PlaceHolder 3"/>
          <p:cNvSpPr>
            <a:spLocks noGrp="1"/>
          </p:cNvSpPr>
          <p:nvPr>
            <p:ph type="sldNum" idx="13"/>
          </p:nvPr>
        </p:nvSpPr>
        <p:spPr>
          <a:xfrm>
            <a:off x="3884760" y="8685360"/>
            <a:ext cx="2971440" cy="456840"/>
          </a:xfrm>
          <a:prstGeom prst="rect">
            <a:avLst/>
          </a:prstGeom>
          <a:noFill/>
          <a:ln w="0">
            <a:noFill/>
          </a:ln>
        </p:spPr>
        <p:txBody>
          <a:bodyPr numCol="1" spcCol="0" anchor="b">
            <a:noAutofit/>
          </a:bodyPr>
          <a:lstStyle>
            <a:lvl1pPr algn="r">
              <a:lnSpc>
                <a:spcPct val="100000"/>
              </a:lnSpc>
              <a:buNone/>
              <a:tabLst>
                <a:tab algn="l" pos="0"/>
              </a:tabLst>
              <a:defRPr b="0" lang="pt-BR" sz="1200" spc="-1" strike="noStrike">
                <a:solidFill>
                  <a:srgbClr val="000000"/>
                </a:solidFill>
                <a:latin typeface="Calibri"/>
                <a:ea typeface="+mn-ea"/>
              </a:defRPr>
            </a:lvl1pPr>
          </a:lstStyle>
          <a:p>
            <a:pPr algn="r">
              <a:lnSpc>
                <a:spcPct val="100000"/>
              </a:lnSpc>
              <a:buNone/>
              <a:tabLst>
                <a:tab algn="l" pos="0"/>
              </a:tabLst>
            </a:pPr>
            <a:fld id="{58AE4670-94F4-43B8-AC9C-5DAF7987F40D}" type="slidenum">
              <a:rPr b="0" lang="pt-BR" sz="1200" spc="-1" strike="noStrike">
                <a:solidFill>
                  <a:srgbClr val="000000"/>
                </a:solidFill>
                <a:latin typeface="Calibri"/>
                <a:ea typeface="+mn-ea"/>
              </a:rPr>
              <a:t>&lt;number&gt;</a:t>
            </a:fld>
            <a:endParaRPr b="0" lang="pt-BR"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4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PlaceHolder 1"/>
          <p:cNvSpPr>
            <a:spLocks noGrp="1"/>
          </p:cNvSpPr>
          <p:nvPr>
            <p:ph type="sldImg"/>
          </p:nvPr>
        </p:nvSpPr>
        <p:spPr>
          <a:xfrm>
            <a:off x="1143000" y="685800"/>
            <a:ext cx="4571640" cy="3428640"/>
          </a:xfrm>
          <a:prstGeom prst="rect">
            <a:avLst/>
          </a:prstGeom>
          <a:ln w="0">
            <a:noFill/>
          </a:ln>
        </p:spPr>
      </p:sp>
      <p:sp>
        <p:nvSpPr>
          <p:cNvPr id="1309"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pt-BR" sz="2000" spc="-1" strike="noStrike">
              <a:latin typeface="Arial"/>
            </a:endParaRPr>
          </a:p>
        </p:txBody>
      </p:sp>
      <p:sp>
        <p:nvSpPr>
          <p:cNvPr id="1310" name="PlaceHolder 3"/>
          <p:cNvSpPr>
            <a:spLocks noGrp="1"/>
          </p:cNvSpPr>
          <p:nvPr>
            <p:ph type="sldNum" idx="14"/>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latin typeface="Calibri"/>
              </a:defRPr>
            </a:lvl1pPr>
          </a:lstStyle>
          <a:p>
            <a:pPr algn="r">
              <a:lnSpc>
                <a:spcPct val="100000"/>
              </a:lnSpc>
              <a:buNone/>
            </a:pPr>
            <a:fld id="{84FDA57E-9DD7-4298-A327-E64548612F61}" type="slidenum">
              <a:rPr b="0" lang="pt-BR" sz="1200" spc="-1" strike="noStrike">
                <a:latin typeface="Calibri"/>
              </a:rPr>
              <a:t>&lt;number&gt;</a:t>
            </a:fld>
            <a:endParaRPr b="0" lang="pt-BR"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5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1" name="CustomShape 1"/>
          <p:cNvSpPr/>
          <p:nvPr/>
        </p:nvSpPr>
        <p:spPr>
          <a:xfrm>
            <a:off x="1143000" y="695160"/>
            <a:ext cx="4571280" cy="3428280"/>
          </a:xfrm>
          <a:prstGeom prst="rect">
            <a:avLst/>
          </a:prstGeom>
          <a:solidFill>
            <a:srgbClr val="ffffff"/>
          </a:solidFill>
          <a:ln w="9360">
            <a:solidFill>
              <a:srgbClr val="000000"/>
            </a:solidFill>
            <a:miter/>
          </a:ln>
        </p:spPr>
        <p:style>
          <a:lnRef idx="0"/>
          <a:fillRef idx="0"/>
          <a:effectRef idx="0"/>
          <a:fontRef idx="minor"/>
        </p:style>
      </p:sp>
      <p:sp>
        <p:nvSpPr>
          <p:cNvPr id="1312" name="PlaceHolder 1"/>
          <p:cNvSpPr>
            <a:spLocks noGrp="1"/>
          </p:cNvSpPr>
          <p:nvPr>
            <p:ph type="body"/>
          </p:nvPr>
        </p:nvSpPr>
        <p:spPr>
          <a:xfrm>
            <a:off x="685800" y="4343400"/>
            <a:ext cx="5450760" cy="4082400"/>
          </a:xfrm>
          <a:prstGeom prst="rect">
            <a:avLst/>
          </a:prstGeom>
          <a:noFill/>
          <a:ln w="0">
            <a:noFill/>
          </a:ln>
        </p:spPr>
        <p:txBody>
          <a:bodyPr lIns="0" rIns="0" tIns="0" bIns="0" anchor="ctr">
            <a:noAutofit/>
          </a:bodyPr>
          <a:p>
            <a:endParaRPr b="0" lang="pt-BR"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5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14"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Text Box 1"/>
          <p:cNvSpPr/>
          <p:nvPr/>
        </p:nvSpPr>
        <p:spPr>
          <a:xfrm>
            <a:off x="-11798280" y="-11796840"/>
            <a:ext cx="11797920" cy="12491640"/>
          </a:xfrm>
          <a:prstGeom prst="rect">
            <a:avLst/>
          </a:prstGeom>
          <a:solidFill>
            <a:srgbClr val="ffffff"/>
          </a:solidFill>
          <a:ln w="9360">
            <a:solidFill>
              <a:srgbClr val="000000"/>
            </a:solidFill>
            <a:miter/>
          </a:ln>
        </p:spPr>
        <p:style>
          <a:lnRef idx="0"/>
          <a:fillRef idx="0"/>
          <a:effectRef idx="0"/>
          <a:fontRef idx="minor"/>
        </p:style>
      </p:sp>
      <p:sp>
        <p:nvSpPr>
          <p:cNvPr id="1316"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Text Box 1"/>
          <p:cNvSpPr/>
          <p:nvPr/>
        </p:nvSpPr>
        <p:spPr>
          <a:xfrm>
            <a:off x="-11798280" y="-11796840"/>
            <a:ext cx="11793240" cy="12486960"/>
          </a:xfrm>
          <a:prstGeom prst="rect">
            <a:avLst/>
          </a:prstGeom>
          <a:solidFill>
            <a:srgbClr val="ffffff"/>
          </a:solidFill>
          <a:ln w="9525">
            <a:solidFill>
              <a:srgbClr val="000000"/>
            </a:solidFill>
            <a:miter/>
          </a:ln>
        </p:spPr>
        <p:style>
          <a:lnRef idx="0"/>
          <a:fillRef idx="0"/>
          <a:effectRef idx="0"/>
          <a:fontRef idx="minor"/>
        </p:style>
      </p:sp>
      <p:sp>
        <p:nvSpPr>
          <p:cNvPr id="1318"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5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Text Box 1"/>
          <p:cNvSpPr/>
          <p:nvPr/>
        </p:nvSpPr>
        <p:spPr>
          <a:xfrm>
            <a:off x="-11798280" y="-11796840"/>
            <a:ext cx="11793240" cy="12486960"/>
          </a:xfrm>
          <a:prstGeom prst="rect">
            <a:avLst/>
          </a:prstGeom>
          <a:solidFill>
            <a:srgbClr val="ffffff"/>
          </a:solidFill>
          <a:ln w="9525">
            <a:solidFill>
              <a:srgbClr val="000000"/>
            </a:solidFill>
            <a:miter/>
          </a:ln>
        </p:spPr>
        <p:style>
          <a:lnRef idx="0"/>
          <a:fillRef idx="0"/>
          <a:effectRef idx="0"/>
          <a:fontRef idx="minor"/>
        </p:style>
      </p:sp>
      <p:sp>
        <p:nvSpPr>
          <p:cNvPr id="1320"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Text Box 1"/>
          <p:cNvSpPr/>
          <p:nvPr/>
        </p:nvSpPr>
        <p:spPr>
          <a:xfrm>
            <a:off x="-11798280" y="-11796840"/>
            <a:ext cx="11796480" cy="12490200"/>
          </a:xfrm>
          <a:prstGeom prst="rect">
            <a:avLst/>
          </a:prstGeom>
          <a:solidFill>
            <a:srgbClr val="ffffff"/>
          </a:solidFill>
          <a:ln w="9360">
            <a:solidFill>
              <a:srgbClr val="000000"/>
            </a:solidFill>
            <a:miter/>
          </a:ln>
        </p:spPr>
        <p:style>
          <a:lnRef idx="0"/>
          <a:fillRef idx="0"/>
          <a:effectRef idx="0"/>
          <a:fontRef idx="minor"/>
        </p:style>
      </p:sp>
      <p:sp>
        <p:nvSpPr>
          <p:cNvPr id="1322"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Text Box 1"/>
          <p:cNvSpPr/>
          <p:nvPr/>
        </p:nvSpPr>
        <p:spPr>
          <a:xfrm>
            <a:off x="-11798280" y="-11796840"/>
            <a:ext cx="11797920" cy="12491640"/>
          </a:xfrm>
          <a:prstGeom prst="rect">
            <a:avLst/>
          </a:prstGeom>
          <a:solidFill>
            <a:srgbClr val="ffffff"/>
          </a:solidFill>
          <a:ln w="9360">
            <a:solidFill>
              <a:srgbClr val="000000"/>
            </a:solidFill>
            <a:miter/>
          </a:ln>
        </p:spPr>
        <p:style>
          <a:lnRef idx="0"/>
          <a:fillRef idx="0"/>
          <a:effectRef idx="0"/>
          <a:fontRef idx="minor"/>
        </p:style>
      </p:sp>
      <p:sp>
        <p:nvSpPr>
          <p:cNvPr id="1324"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Text Box 1"/>
          <p:cNvSpPr/>
          <p:nvPr/>
        </p:nvSpPr>
        <p:spPr>
          <a:xfrm>
            <a:off x="-11798280" y="-11796840"/>
            <a:ext cx="11797920" cy="12491640"/>
          </a:xfrm>
          <a:prstGeom prst="rect">
            <a:avLst/>
          </a:prstGeom>
          <a:solidFill>
            <a:srgbClr val="ffffff"/>
          </a:solidFill>
          <a:ln w="9360">
            <a:solidFill>
              <a:srgbClr val="000000"/>
            </a:solidFill>
            <a:miter/>
          </a:ln>
        </p:spPr>
        <p:style>
          <a:lnRef idx="0"/>
          <a:fillRef idx="0"/>
          <a:effectRef idx="0"/>
          <a:fontRef idx="minor"/>
        </p:style>
      </p:sp>
      <p:sp>
        <p:nvSpPr>
          <p:cNvPr id="1326"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Text Box 1"/>
          <p:cNvSpPr/>
          <p:nvPr/>
        </p:nvSpPr>
        <p:spPr>
          <a:xfrm>
            <a:off x="-11798280" y="-11796840"/>
            <a:ext cx="11797920" cy="12491640"/>
          </a:xfrm>
          <a:prstGeom prst="rect">
            <a:avLst/>
          </a:prstGeom>
          <a:solidFill>
            <a:srgbClr val="ffffff"/>
          </a:solidFill>
          <a:ln w="9360">
            <a:solidFill>
              <a:srgbClr val="000000"/>
            </a:solidFill>
            <a:miter/>
          </a:ln>
        </p:spPr>
        <p:style>
          <a:lnRef idx="0"/>
          <a:fillRef idx="0"/>
          <a:effectRef idx="0"/>
          <a:fontRef idx="minor"/>
        </p:style>
      </p:sp>
      <p:sp>
        <p:nvSpPr>
          <p:cNvPr id="1328"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30"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32"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34"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1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36"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5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38"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40"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1"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42"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44"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46"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48"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50"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5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52"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Text Box 1"/>
          <p:cNvSpPr/>
          <p:nvPr/>
        </p:nvSpPr>
        <p:spPr>
          <a:xfrm>
            <a:off x="2143080" y="695160"/>
            <a:ext cx="2571480" cy="3428640"/>
          </a:xfrm>
          <a:prstGeom prst="rect">
            <a:avLst/>
          </a:prstGeom>
          <a:solidFill>
            <a:srgbClr val="ffffff"/>
          </a:solidFill>
          <a:ln w="9360">
            <a:solidFill>
              <a:srgbClr val="000000"/>
            </a:solidFill>
            <a:miter/>
          </a:ln>
        </p:spPr>
        <p:style>
          <a:lnRef idx="0"/>
          <a:fillRef idx="0"/>
          <a:effectRef idx="0"/>
          <a:fontRef idx="minor"/>
        </p:style>
      </p:sp>
      <p:sp>
        <p:nvSpPr>
          <p:cNvPr id="1354" name="PlaceHolder 1"/>
          <p:cNvSpPr>
            <a:spLocks noGrp="1"/>
          </p:cNvSpPr>
          <p:nvPr>
            <p:ph type="body"/>
          </p:nvPr>
        </p:nvSpPr>
        <p:spPr>
          <a:xfrm>
            <a:off x="685800" y="4343400"/>
            <a:ext cx="5478120" cy="4106520"/>
          </a:xfrm>
          <a:prstGeom prst="rect">
            <a:avLst/>
          </a:prstGeom>
          <a:noFill/>
          <a:ln w="0">
            <a:noFill/>
          </a:ln>
        </p:spPr>
        <p:txBody>
          <a:bodyPr anchor="ctr">
            <a:noAutofit/>
          </a:bodyPr>
          <a:p>
            <a:endParaRPr b="0" lang="pt-BR" sz="2000" spc="-1" strike="noStrike">
              <a:latin typeface="Arial"/>
            </a:endParaRPr>
          </a:p>
        </p:txBody>
      </p:sp>
    </p:spTree>
  </p:cSld>
</p:notes>
</file>

<file path=ppt/notesSlides/notesSlide2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sldNum" idx="15"/>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7BEC040A-21D8-4423-9AAD-D1FB89754BF2}" type="slidenum">
              <a:rPr b="0" lang="pt-BR" sz="1200" spc="-1" strike="noStrike">
                <a:solidFill>
                  <a:srgbClr val="000000"/>
                </a:solidFill>
                <a:latin typeface="Calibri"/>
              </a:rPr>
              <a:t>&lt;number&gt;</a:t>
            </a:fld>
            <a:endParaRPr b="0" lang="pt-BR" sz="1200" spc="-1" strike="noStrike">
              <a:latin typeface="Times New Roman"/>
            </a:endParaRPr>
          </a:p>
        </p:txBody>
      </p:sp>
      <p:sp>
        <p:nvSpPr>
          <p:cNvPr id="1356"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357"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358"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8DA2FC6E-2484-4D1A-B1FE-AC5E1A37A9DD}"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PlaceHolder 1"/>
          <p:cNvSpPr>
            <a:spLocks noGrp="1"/>
          </p:cNvSpPr>
          <p:nvPr>
            <p:ph type="sldNum" idx="16"/>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4BC54D2F-E9A8-442A-9F79-18AB33077A58}" type="slidenum">
              <a:rPr b="0" lang="pt-BR" sz="1200" spc="-1" strike="noStrike">
                <a:solidFill>
                  <a:srgbClr val="000000"/>
                </a:solidFill>
                <a:latin typeface="Calibri"/>
              </a:rPr>
              <a:t>&lt;number&gt;</a:t>
            </a:fld>
            <a:endParaRPr b="0" lang="pt-BR" sz="1200" spc="-1" strike="noStrike">
              <a:latin typeface="Times New Roman"/>
            </a:endParaRPr>
          </a:p>
        </p:txBody>
      </p:sp>
      <p:sp>
        <p:nvSpPr>
          <p:cNvPr id="1360" name="Text Box 1"/>
          <p:cNvSpPr/>
          <p:nvPr/>
        </p:nvSpPr>
        <p:spPr>
          <a:xfrm>
            <a:off x="1143000" y="685800"/>
            <a:ext cx="4565160" cy="3422160"/>
          </a:xfrm>
          <a:prstGeom prst="rect">
            <a:avLst/>
          </a:prstGeom>
          <a:solidFill>
            <a:srgbClr val="ffffff"/>
          </a:solidFill>
          <a:ln w="9360">
            <a:solidFill>
              <a:srgbClr val="000000"/>
            </a:solidFill>
            <a:miter/>
          </a:ln>
        </p:spPr>
        <p:style>
          <a:lnRef idx="0"/>
          <a:fillRef idx="0"/>
          <a:effectRef idx="0"/>
          <a:fontRef idx="minor"/>
        </p:style>
      </p:sp>
      <p:sp>
        <p:nvSpPr>
          <p:cNvPr id="1361"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2" name="PlaceHolder 1"/>
          <p:cNvSpPr>
            <a:spLocks noGrp="1"/>
          </p:cNvSpPr>
          <p:nvPr>
            <p:ph type="sldNum" idx="17"/>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052DC4FF-4D6C-479E-A0E3-34447FF2011F}" type="slidenum">
              <a:rPr b="0" lang="pt-BR" sz="1200" spc="-1" strike="noStrike">
                <a:solidFill>
                  <a:srgbClr val="000000"/>
                </a:solidFill>
                <a:latin typeface="Calibri"/>
              </a:rPr>
              <a:t>&lt;number&gt;</a:t>
            </a:fld>
            <a:endParaRPr b="0" lang="pt-BR" sz="1200" spc="-1" strike="noStrike">
              <a:latin typeface="Times New Roman"/>
            </a:endParaRPr>
          </a:p>
        </p:txBody>
      </p:sp>
      <p:sp>
        <p:nvSpPr>
          <p:cNvPr id="1363" name="Text Box 1"/>
          <p:cNvSpPr/>
          <p:nvPr/>
        </p:nvSpPr>
        <p:spPr>
          <a:xfrm>
            <a:off x="1143000" y="685800"/>
            <a:ext cx="4565160" cy="3422160"/>
          </a:xfrm>
          <a:prstGeom prst="rect">
            <a:avLst/>
          </a:prstGeom>
          <a:solidFill>
            <a:srgbClr val="ffffff"/>
          </a:solidFill>
          <a:ln w="9360">
            <a:solidFill>
              <a:srgbClr val="000000"/>
            </a:solidFill>
            <a:miter/>
          </a:ln>
        </p:spPr>
        <p:style>
          <a:lnRef idx="0"/>
          <a:fillRef idx="0"/>
          <a:effectRef idx="0"/>
          <a:fontRef idx="minor"/>
        </p:style>
      </p:sp>
      <p:sp>
        <p:nvSpPr>
          <p:cNvPr id="1364"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sldNum" idx="18"/>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CB1CEED1-026C-4559-AFA8-E8DBC302D99F}" type="slidenum">
              <a:rPr b="0" lang="pt-BR" sz="1200" spc="-1" strike="noStrike">
                <a:solidFill>
                  <a:srgbClr val="000000"/>
                </a:solidFill>
                <a:latin typeface="Calibri"/>
              </a:rPr>
              <a:t>&lt;number&gt;</a:t>
            </a:fld>
            <a:endParaRPr b="0" lang="pt-BR" sz="1200" spc="-1" strike="noStrike">
              <a:latin typeface="Times New Roman"/>
            </a:endParaRPr>
          </a:p>
        </p:txBody>
      </p:sp>
      <p:sp>
        <p:nvSpPr>
          <p:cNvPr id="1366" name="Text Box 1"/>
          <p:cNvSpPr/>
          <p:nvPr/>
        </p:nvSpPr>
        <p:spPr>
          <a:xfrm>
            <a:off x="1143000" y="685800"/>
            <a:ext cx="4565160" cy="3422160"/>
          </a:xfrm>
          <a:prstGeom prst="rect">
            <a:avLst/>
          </a:prstGeom>
          <a:solidFill>
            <a:srgbClr val="ffffff"/>
          </a:solidFill>
          <a:ln w="9360">
            <a:solidFill>
              <a:srgbClr val="000000"/>
            </a:solidFill>
            <a:miter/>
          </a:ln>
        </p:spPr>
        <p:style>
          <a:lnRef idx="0"/>
          <a:fillRef idx="0"/>
          <a:effectRef idx="0"/>
          <a:fontRef idx="minor"/>
        </p:style>
      </p:sp>
      <p:sp>
        <p:nvSpPr>
          <p:cNvPr id="1367"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8" name="PlaceHolder 1"/>
          <p:cNvSpPr>
            <a:spLocks noGrp="1"/>
          </p:cNvSpPr>
          <p:nvPr>
            <p:ph type="sldNum" idx="19"/>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A6BEFB46-1C2A-4873-AFDB-D646C61314E8}" type="slidenum">
              <a:rPr b="0" lang="pt-BR" sz="1200" spc="-1" strike="noStrike">
                <a:solidFill>
                  <a:srgbClr val="000000"/>
                </a:solidFill>
                <a:latin typeface="Calibri"/>
              </a:rPr>
              <a:t>&lt;number&gt;</a:t>
            </a:fld>
            <a:endParaRPr b="0" lang="pt-BR" sz="1200" spc="-1" strike="noStrike">
              <a:latin typeface="Times New Roman"/>
            </a:endParaRPr>
          </a:p>
        </p:txBody>
      </p:sp>
      <p:sp>
        <p:nvSpPr>
          <p:cNvPr id="1369"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370"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371"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513155AB-BB65-4817-9699-C71748B3A40B}"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PlaceHolder 1"/>
          <p:cNvSpPr>
            <a:spLocks noGrp="1"/>
          </p:cNvSpPr>
          <p:nvPr>
            <p:ph type="sldNum" idx="20"/>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931F30BA-661C-461E-94DE-F95E06D3BB16}" type="slidenum">
              <a:rPr b="0" lang="pt-BR" sz="1200" spc="-1" strike="noStrike">
                <a:solidFill>
                  <a:srgbClr val="000000"/>
                </a:solidFill>
                <a:latin typeface="Calibri"/>
              </a:rPr>
              <a:t>&lt;number&gt;</a:t>
            </a:fld>
            <a:endParaRPr b="0" lang="pt-BR" sz="1200" spc="-1" strike="noStrike">
              <a:latin typeface="Times New Roman"/>
            </a:endParaRPr>
          </a:p>
        </p:txBody>
      </p:sp>
      <p:sp>
        <p:nvSpPr>
          <p:cNvPr id="1373"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374"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375"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64721544-6A5F-4BBE-A447-A1B5DE0E7FC3}"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PlaceHolder 1"/>
          <p:cNvSpPr>
            <a:spLocks noGrp="1"/>
          </p:cNvSpPr>
          <p:nvPr>
            <p:ph type="sldNum" idx="21"/>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2D586BBB-C99E-409B-AE9E-65C25BF88111}" type="slidenum">
              <a:rPr b="0" lang="pt-BR" sz="1200" spc="-1" strike="noStrike">
                <a:solidFill>
                  <a:srgbClr val="000000"/>
                </a:solidFill>
                <a:latin typeface="Calibri"/>
              </a:rPr>
              <a:t>&lt;number&gt;</a:t>
            </a:fld>
            <a:endParaRPr b="0" lang="pt-BR" sz="1200" spc="-1" strike="noStrike">
              <a:latin typeface="Times New Roman"/>
            </a:endParaRPr>
          </a:p>
        </p:txBody>
      </p:sp>
      <p:sp>
        <p:nvSpPr>
          <p:cNvPr id="1377"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378"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type="sldNum" idx="22"/>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007065D3-24E7-48B4-9D30-1E937471B84D}" type="slidenum">
              <a:rPr b="0" lang="pt-BR" sz="1200" spc="-1" strike="noStrike">
                <a:solidFill>
                  <a:srgbClr val="000000"/>
                </a:solidFill>
                <a:latin typeface="Calibri"/>
              </a:rPr>
              <a:t>&lt;number&gt;</a:t>
            </a:fld>
            <a:endParaRPr b="0" lang="pt-BR" sz="1200" spc="-1" strike="noStrike">
              <a:latin typeface="Times New Roman"/>
            </a:endParaRPr>
          </a:p>
        </p:txBody>
      </p:sp>
      <p:sp>
        <p:nvSpPr>
          <p:cNvPr id="1380"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381"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6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2" name="PlaceHolder 1"/>
          <p:cNvSpPr>
            <a:spLocks noGrp="1"/>
          </p:cNvSpPr>
          <p:nvPr>
            <p:ph type="sldNum" idx="23"/>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C56A9EC8-E9B3-4CA9-85C9-B5307FEC58E8}" type="slidenum">
              <a:rPr b="0" lang="pt-BR" sz="1200" spc="-1" strike="noStrike">
                <a:solidFill>
                  <a:srgbClr val="000000"/>
                </a:solidFill>
                <a:latin typeface="Calibri"/>
              </a:rPr>
              <a:t>&lt;number&gt;</a:t>
            </a:fld>
            <a:endParaRPr b="0" lang="pt-BR" sz="1200" spc="-1" strike="noStrike">
              <a:latin typeface="Times New Roman"/>
            </a:endParaRPr>
          </a:p>
        </p:txBody>
      </p:sp>
      <p:sp>
        <p:nvSpPr>
          <p:cNvPr id="1383"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384"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385"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1AD1B6D1-7D02-4E44-919B-0D17C5C957B8}"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PlaceHolder 1"/>
          <p:cNvSpPr>
            <a:spLocks noGrp="1"/>
          </p:cNvSpPr>
          <p:nvPr>
            <p:ph type="sldNum" idx="24"/>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00AA80B9-9FF4-4125-B785-C0E4520431AA}" type="slidenum">
              <a:rPr b="0" lang="pt-BR" sz="1200" spc="-1" strike="noStrike">
                <a:solidFill>
                  <a:srgbClr val="000000"/>
                </a:solidFill>
                <a:latin typeface="Calibri"/>
              </a:rPr>
              <a:t>&lt;number&gt;</a:t>
            </a:fld>
            <a:endParaRPr b="0" lang="pt-BR" sz="1200" spc="-1" strike="noStrike">
              <a:latin typeface="Times New Roman"/>
            </a:endParaRPr>
          </a:p>
        </p:txBody>
      </p:sp>
      <p:sp>
        <p:nvSpPr>
          <p:cNvPr id="1387" name="Text Box 1"/>
          <p:cNvSpPr/>
          <p:nvPr/>
        </p:nvSpPr>
        <p:spPr>
          <a:xfrm>
            <a:off x="1143000" y="685800"/>
            <a:ext cx="4565160" cy="3422160"/>
          </a:xfrm>
          <a:prstGeom prst="rect">
            <a:avLst/>
          </a:prstGeom>
          <a:solidFill>
            <a:srgbClr val="ffffff"/>
          </a:solidFill>
          <a:ln w="9360">
            <a:solidFill>
              <a:srgbClr val="000000"/>
            </a:solidFill>
            <a:miter/>
          </a:ln>
        </p:spPr>
        <p:style>
          <a:lnRef idx="0"/>
          <a:fillRef idx="0"/>
          <a:effectRef idx="0"/>
          <a:fontRef idx="minor"/>
        </p:style>
      </p:sp>
      <p:sp>
        <p:nvSpPr>
          <p:cNvPr id="1388"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PlaceHolder 1"/>
          <p:cNvSpPr>
            <a:spLocks noGrp="1"/>
          </p:cNvSpPr>
          <p:nvPr>
            <p:ph type="sldNum" idx="25"/>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8C5F1E93-A650-496B-A6B0-0D7C2A2AEC32}" type="slidenum">
              <a:rPr b="0" lang="pt-BR" sz="1200" spc="-1" strike="noStrike">
                <a:solidFill>
                  <a:srgbClr val="000000"/>
                </a:solidFill>
                <a:latin typeface="Calibri"/>
              </a:rPr>
              <a:t>&lt;number&gt;</a:t>
            </a:fld>
            <a:endParaRPr b="0" lang="pt-BR" sz="1200" spc="-1" strike="noStrike">
              <a:latin typeface="Times New Roman"/>
            </a:endParaRPr>
          </a:p>
        </p:txBody>
      </p:sp>
      <p:sp>
        <p:nvSpPr>
          <p:cNvPr id="1390"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391"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392"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6BDC950F-007F-4A2F-8434-2799A8408DFD}"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Num" idx="26"/>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F2E87102-15C9-4A38-AA6A-394FF71459FA}" type="slidenum">
              <a:rPr b="0" lang="pt-BR" sz="1200" spc="-1" strike="noStrike">
                <a:solidFill>
                  <a:srgbClr val="000000"/>
                </a:solidFill>
                <a:latin typeface="Calibri"/>
              </a:rPr>
              <a:t>&lt;number&gt;</a:t>
            </a:fld>
            <a:endParaRPr b="0" lang="pt-BR" sz="1200" spc="-1" strike="noStrike">
              <a:latin typeface="Times New Roman"/>
            </a:endParaRPr>
          </a:p>
        </p:txBody>
      </p:sp>
      <p:sp>
        <p:nvSpPr>
          <p:cNvPr id="1394"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395"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396"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B63BFD56-54EE-4A14-9A88-E3FCA16A303D}"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type="sldNum" idx="27"/>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D5D0C80E-9213-48BC-A65F-35C5CB1D45A0}" type="slidenum">
              <a:rPr b="0" lang="pt-BR" sz="1200" spc="-1" strike="noStrike">
                <a:solidFill>
                  <a:srgbClr val="000000"/>
                </a:solidFill>
                <a:latin typeface="Calibri"/>
              </a:rPr>
              <a:t>&lt;number&gt;</a:t>
            </a:fld>
            <a:endParaRPr b="0" lang="pt-BR" sz="1200" spc="-1" strike="noStrike">
              <a:latin typeface="Times New Roman"/>
            </a:endParaRPr>
          </a:p>
        </p:txBody>
      </p:sp>
      <p:sp>
        <p:nvSpPr>
          <p:cNvPr id="1398"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399"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400"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F5A29CBA-E8C2-482A-9397-5DD615E46B7A}"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PlaceHolder 1"/>
          <p:cNvSpPr>
            <a:spLocks noGrp="1"/>
          </p:cNvSpPr>
          <p:nvPr>
            <p:ph type="sldNum" idx="28"/>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E098D6FD-CB6B-4A67-9CCC-F42982A960CC}" type="slidenum">
              <a:rPr b="0" lang="pt-BR" sz="1200" spc="-1" strike="noStrike">
                <a:solidFill>
                  <a:srgbClr val="000000"/>
                </a:solidFill>
                <a:latin typeface="Calibri"/>
              </a:rPr>
              <a:t>&lt;number&gt;</a:t>
            </a:fld>
            <a:endParaRPr b="0" lang="pt-BR" sz="1200" spc="-1" strike="noStrike">
              <a:latin typeface="Times New Roman"/>
            </a:endParaRPr>
          </a:p>
        </p:txBody>
      </p:sp>
      <p:sp>
        <p:nvSpPr>
          <p:cNvPr id="1402" name="Text Box 1"/>
          <p:cNvSpPr/>
          <p:nvPr/>
        </p:nvSpPr>
        <p:spPr>
          <a:xfrm>
            <a:off x="1143000" y="685800"/>
            <a:ext cx="4565160" cy="3422160"/>
          </a:xfrm>
          <a:prstGeom prst="rect">
            <a:avLst/>
          </a:prstGeom>
          <a:solidFill>
            <a:srgbClr val="ffffff"/>
          </a:solidFill>
          <a:ln w="9360">
            <a:solidFill>
              <a:srgbClr val="000000"/>
            </a:solidFill>
            <a:miter/>
          </a:ln>
        </p:spPr>
        <p:style>
          <a:lnRef idx="0"/>
          <a:fillRef idx="0"/>
          <a:effectRef idx="0"/>
          <a:fontRef idx="minor"/>
        </p:style>
      </p:sp>
      <p:sp>
        <p:nvSpPr>
          <p:cNvPr id="1403"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4" name="PlaceHolder 1"/>
          <p:cNvSpPr>
            <a:spLocks noGrp="1"/>
          </p:cNvSpPr>
          <p:nvPr>
            <p:ph type="sldNum" idx="29"/>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99E187FE-10AE-42F4-9743-24C2C926C2D2}" type="slidenum">
              <a:rPr b="0" lang="pt-BR" sz="1200" spc="-1" strike="noStrike">
                <a:solidFill>
                  <a:srgbClr val="000000"/>
                </a:solidFill>
                <a:latin typeface="Calibri"/>
              </a:rPr>
              <a:t>&lt;number&gt;</a:t>
            </a:fld>
            <a:endParaRPr b="0" lang="pt-BR" sz="1200" spc="-1" strike="noStrike">
              <a:latin typeface="Times New Roman"/>
            </a:endParaRPr>
          </a:p>
        </p:txBody>
      </p:sp>
      <p:sp>
        <p:nvSpPr>
          <p:cNvPr id="1405" name="Text Box 1"/>
          <p:cNvSpPr/>
          <p:nvPr/>
        </p:nvSpPr>
        <p:spPr>
          <a:xfrm>
            <a:off x="1143000" y="685800"/>
            <a:ext cx="4565160" cy="3422160"/>
          </a:xfrm>
          <a:prstGeom prst="rect">
            <a:avLst/>
          </a:prstGeom>
          <a:solidFill>
            <a:srgbClr val="ffffff"/>
          </a:solidFill>
          <a:ln w="9360">
            <a:solidFill>
              <a:srgbClr val="000000"/>
            </a:solidFill>
            <a:miter/>
          </a:ln>
        </p:spPr>
        <p:style>
          <a:lnRef idx="0"/>
          <a:fillRef idx="0"/>
          <a:effectRef idx="0"/>
          <a:fontRef idx="minor"/>
        </p:style>
      </p:sp>
      <p:sp>
        <p:nvSpPr>
          <p:cNvPr id="1406"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PlaceHolder 1"/>
          <p:cNvSpPr>
            <a:spLocks noGrp="1"/>
          </p:cNvSpPr>
          <p:nvPr>
            <p:ph type="sldNum" idx="30"/>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C4DAA3BB-0B3A-41D4-AF14-E771984DF93A}" type="slidenum">
              <a:rPr b="0" lang="pt-BR" sz="1200" spc="-1" strike="noStrike">
                <a:solidFill>
                  <a:srgbClr val="000000"/>
                </a:solidFill>
                <a:latin typeface="Calibri"/>
              </a:rPr>
              <a:t>&lt;number&gt;</a:t>
            </a:fld>
            <a:endParaRPr b="0" lang="pt-BR" sz="1200" spc="-1" strike="noStrike">
              <a:latin typeface="Times New Roman"/>
            </a:endParaRPr>
          </a:p>
        </p:txBody>
      </p:sp>
      <p:sp>
        <p:nvSpPr>
          <p:cNvPr id="1408" name="Text Box 1"/>
          <p:cNvSpPr/>
          <p:nvPr/>
        </p:nvSpPr>
        <p:spPr>
          <a:xfrm>
            <a:off x="1143000" y="685800"/>
            <a:ext cx="4565160" cy="3422160"/>
          </a:xfrm>
          <a:prstGeom prst="rect">
            <a:avLst/>
          </a:prstGeom>
          <a:solidFill>
            <a:srgbClr val="ffffff"/>
          </a:solidFill>
          <a:ln w="9360">
            <a:solidFill>
              <a:srgbClr val="000000"/>
            </a:solidFill>
            <a:miter/>
          </a:ln>
        </p:spPr>
        <p:style>
          <a:lnRef idx="0"/>
          <a:fillRef idx="0"/>
          <a:effectRef idx="0"/>
          <a:fontRef idx="minor"/>
        </p:style>
      </p:sp>
      <p:sp>
        <p:nvSpPr>
          <p:cNvPr id="1409"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PlaceHolder 1"/>
          <p:cNvSpPr>
            <a:spLocks noGrp="1"/>
          </p:cNvSpPr>
          <p:nvPr>
            <p:ph type="sldNum" idx="31"/>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94FBA73B-346D-4F5C-A4B0-B0855DFDF042}" type="slidenum">
              <a:rPr b="0" lang="pt-BR" sz="1200" spc="-1" strike="noStrike">
                <a:solidFill>
                  <a:srgbClr val="000000"/>
                </a:solidFill>
                <a:latin typeface="Calibri"/>
              </a:rPr>
              <a:t>&lt;number&gt;</a:t>
            </a:fld>
            <a:endParaRPr b="0" lang="pt-BR" sz="1200" spc="-1" strike="noStrike">
              <a:latin typeface="Times New Roman"/>
            </a:endParaRPr>
          </a:p>
        </p:txBody>
      </p:sp>
      <p:sp>
        <p:nvSpPr>
          <p:cNvPr id="1411" name="Text Box 1"/>
          <p:cNvSpPr/>
          <p:nvPr/>
        </p:nvSpPr>
        <p:spPr>
          <a:xfrm>
            <a:off x="1143000" y="685800"/>
            <a:ext cx="4565160" cy="3422160"/>
          </a:xfrm>
          <a:prstGeom prst="rect">
            <a:avLst/>
          </a:prstGeom>
          <a:solidFill>
            <a:srgbClr val="ffffff"/>
          </a:solidFill>
          <a:ln w="9360">
            <a:solidFill>
              <a:srgbClr val="000000"/>
            </a:solidFill>
            <a:miter/>
          </a:ln>
        </p:spPr>
        <p:style>
          <a:lnRef idx="0"/>
          <a:fillRef idx="0"/>
          <a:effectRef idx="0"/>
          <a:fontRef idx="minor"/>
        </p:style>
      </p:sp>
      <p:sp>
        <p:nvSpPr>
          <p:cNvPr id="1412"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sldNum" idx="32"/>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19284822-98DB-4208-B293-FC2DCE4F13C8}" type="slidenum">
              <a:rPr b="0" lang="pt-BR" sz="1200" spc="-1" strike="noStrike">
                <a:solidFill>
                  <a:srgbClr val="000000"/>
                </a:solidFill>
                <a:latin typeface="Calibri"/>
              </a:rPr>
              <a:t>&lt;number&gt;</a:t>
            </a:fld>
            <a:endParaRPr b="0" lang="pt-BR" sz="1200" spc="-1" strike="noStrike">
              <a:latin typeface="Times New Roman"/>
            </a:endParaRPr>
          </a:p>
        </p:txBody>
      </p:sp>
      <p:sp>
        <p:nvSpPr>
          <p:cNvPr id="1414"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415"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416"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61C392EC-5874-4A96-8B4B-14328168A924}"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6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PlaceHolder 1"/>
          <p:cNvSpPr>
            <a:spLocks noGrp="1"/>
          </p:cNvSpPr>
          <p:nvPr>
            <p:ph type="sldNum" idx="33"/>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AE11C071-75BE-47A9-89F3-8979CCCADCD9}" type="slidenum">
              <a:rPr b="0" lang="pt-BR" sz="1200" spc="-1" strike="noStrike">
                <a:solidFill>
                  <a:srgbClr val="000000"/>
                </a:solidFill>
                <a:latin typeface="Calibri"/>
              </a:rPr>
              <a:t>&lt;number&gt;</a:t>
            </a:fld>
            <a:endParaRPr b="0" lang="pt-BR" sz="1200" spc="-1" strike="noStrike">
              <a:latin typeface="Times New Roman"/>
            </a:endParaRPr>
          </a:p>
        </p:txBody>
      </p:sp>
      <p:sp>
        <p:nvSpPr>
          <p:cNvPr id="1418" name="Text Box 1"/>
          <p:cNvSpPr/>
          <p:nvPr/>
        </p:nvSpPr>
        <p:spPr>
          <a:xfrm>
            <a:off x="1143000" y="685800"/>
            <a:ext cx="4570200" cy="3427200"/>
          </a:xfrm>
          <a:prstGeom prst="rect">
            <a:avLst/>
          </a:prstGeom>
          <a:solidFill>
            <a:srgbClr val="ffffff"/>
          </a:solidFill>
          <a:ln w="9360">
            <a:solidFill>
              <a:srgbClr val="000000"/>
            </a:solidFill>
            <a:miter/>
          </a:ln>
        </p:spPr>
        <p:style>
          <a:lnRef idx="0"/>
          <a:fillRef idx="0"/>
          <a:effectRef idx="0"/>
          <a:fontRef idx="minor"/>
        </p:style>
      </p:sp>
      <p:sp>
        <p:nvSpPr>
          <p:cNvPr id="1419"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0" name="PlaceHolder 1"/>
          <p:cNvSpPr>
            <a:spLocks noGrp="1"/>
          </p:cNvSpPr>
          <p:nvPr>
            <p:ph type="sldNum" idx="34"/>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483F7050-62A9-4FDE-8C82-DC33D7DC54DB}" type="slidenum">
              <a:rPr b="0" lang="pt-BR" sz="1200" spc="-1" strike="noStrike">
                <a:solidFill>
                  <a:srgbClr val="000000"/>
                </a:solidFill>
                <a:latin typeface="Calibri"/>
              </a:rPr>
              <a:t>&lt;number&gt;</a:t>
            </a:fld>
            <a:endParaRPr b="0" lang="pt-BR" sz="1200" spc="-1" strike="noStrike">
              <a:latin typeface="Times New Roman"/>
            </a:endParaRPr>
          </a:p>
        </p:txBody>
      </p:sp>
      <p:sp>
        <p:nvSpPr>
          <p:cNvPr id="1421"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422"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423"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C3C0AB1B-2157-46B9-B9CF-2CA56BB98231}"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type="sldNum" idx="35"/>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6158CC4F-C206-4156-A7BB-A9635AF2166E}" type="slidenum">
              <a:rPr b="0" lang="pt-BR" sz="1200" spc="-1" strike="noStrike">
                <a:solidFill>
                  <a:srgbClr val="000000"/>
                </a:solidFill>
                <a:latin typeface="Calibri"/>
              </a:rPr>
              <a:t>&lt;number&gt;</a:t>
            </a:fld>
            <a:endParaRPr b="0" lang="pt-BR" sz="1200" spc="-1" strike="noStrike">
              <a:latin typeface="Times New Roman"/>
            </a:endParaRPr>
          </a:p>
        </p:txBody>
      </p:sp>
      <p:sp>
        <p:nvSpPr>
          <p:cNvPr id="1425" name="Text Box 1"/>
          <p:cNvSpPr/>
          <p:nvPr/>
        </p:nvSpPr>
        <p:spPr>
          <a:xfrm>
            <a:off x="1143000" y="685800"/>
            <a:ext cx="4568400" cy="3425400"/>
          </a:xfrm>
          <a:prstGeom prst="rect">
            <a:avLst/>
          </a:prstGeom>
          <a:solidFill>
            <a:srgbClr val="ffffff"/>
          </a:solidFill>
          <a:ln w="9360">
            <a:solidFill>
              <a:srgbClr val="000000"/>
            </a:solidFill>
            <a:miter/>
          </a:ln>
        </p:spPr>
        <p:style>
          <a:lnRef idx="0"/>
          <a:fillRef idx="0"/>
          <a:effectRef idx="0"/>
          <a:fontRef idx="minor"/>
        </p:style>
      </p:sp>
      <p:sp>
        <p:nvSpPr>
          <p:cNvPr id="1426"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PlaceHolder 1"/>
          <p:cNvSpPr>
            <a:spLocks noGrp="1"/>
          </p:cNvSpPr>
          <p:nvPr>
            <p:ph type="sldNum" idx="36"/>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64BB5157-1221-437E-A26B-B2D46DD4AB6E}" type="slidenum">
              <a:rPr b="0" lang="pt-BR" sz="1200" spc="-1" strike="noStrike">
                <a:solidFill>
                  <a:srgbClr val="000000"/>
                </a:solidFill>
                <a:latin typeface="Calibri"/>
              </a:rPr>
              <a:t>&lt;number&gt;</a:t>
            </a:fld>
            <a:endParaRPr b="0" lang="pt-BR" sz="1200" spc="-1" strike="noStrike">
              <a:latin typeface="Times New Roman"/>
            </a:endParaRPr>
          </a:p>
        </p:txBody>
      </p:sp>
      <p:sp>
        <p:nvSpPr>
          <p:cNvPr id="1428" name="Text Box 1"/>
          <p:cNvSpPr/>
          <p:nvPr/>
        </p:nvSpPr>
        <p:spPr>
          <a:xfrm>
            <a:off x="1143000" y="685800"/>
            <a:ext cx="4565160" cy="3422160"/>
          </a:xfrm>
          <a:prstGeom prst="rect">
            <a:avLst/>
          </a:prstGeom>
          <a:solidFill>
            <a:srgbClr val="ffffff"/>
          </a:solidFill>
          <a:ln w="9360">
            <a:solidFill>
              <a:srgbClr val="000000"/>
            </a:solidFill>
            <a:miter/>
          </a:ln>
        </p:spPr>
        <p:style>
          <a:lnRef idx="0"/>
          <a:fillRef idx="0"/>
          <a:effectRef idx="0"/>
          <a:fontRef idx="minor"/>
        </p:style>
      </p:sp>
      <p:sp>
        <p:nvSpPr>
          <p:cNvPr id="1429"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PlaceHolder 1"/>
          <p:cNvSpPr>
            <a:spLocks noGrp="1"/>
          </p:cNvSpPr>
          <p:nvPr>
            <p:ph type="sldNum" idx="37"/>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CEEE908D-461B-4C71-B124-31F53D4685EF}" type="slidenum">
              <a:rPr b="0" lang="pt-BR" sz="1200" spc="-1" strike="noStrike">
                <a:solidFill>
                  <a:srgbClr val="000000"/>
                </a:solidFill>
                <a:latin typeface="Calibri"/>
              </a:rPr>
              <a:t>&lt;number&gt;</a:t>
            </a:fld>
            <a:endParaRPr b="0" lang="pt-BR" sz="1200" spc="-1" strike="noStrike">
              <a:latin typeface="Times New Roman"/>
            </a:endParaRPr>
          </a:p>
        </p:txBody>
      </p:sp>
      <p:sp>
        <p:nvSpPr>
          <p:cNvPr id="1431"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432"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433"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1821F91E-61FF-428A-8277-67AB46CA4160}"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6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PlaceHolder 1"/>
          <p:cNvSpPr>
            <a:spLocks noGrp="1"/>
          </p:cNvSpPr>
          <p:nvPr>
            <p:ph type="sldNum" idx="38"/>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0F637087-72E7-44A2-B48A-BC4595611E36}" type="slidenum">
              <a:rPr b="0" lang="pt-BR" sz="1200" spc="-1" strike="noStrike">
                <a:solidFill>
                  <a:srgbClr val="000000"/>
                </a:solidFill>
                <a:latin typeface="Calibri"/>
              </a:rPr>
              <a:t>&lt;number&gt;</a:t>
            </a:fld>
            <a:endParaRPr b="0" lang="pt-BR" sz="1200" spc="-1" strike="noStrike">
              <a:latin typeface="Times New Roman"/>
            </a:endParaRPr>
          </a:p>
        </p:txBody>
      </p:sp>
      <p:sp>
        <p:nvSpPr>
          <p:cNvPr id="1435"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436"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437"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EA339CFA-B6FE-4739-8444-A7EF0B9D8EE6}"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1"/>
          <p:cNvSpPr>
            <a:spLocks noGrp="1"/>
          </p:cNvSpPr>
          <p:nvPr>
            <p:ph type="sldImg"/>
          </p:nvPr>
        </p:nvSpPr>
        <p:spPr>
          <a:xfrm>
            <a:off x="1143000" y="685800"/>
            <a:ext cx="4571640" cy="3428640"/>
          </a:xfrm>
          <a:prstGeom prst="rect">
            <a:avLst/>
          </a:prstGeom>
          <a:ln w="0">
            <a:noFill/>
          </a:ln>
        </p:spPr>
      </p:sp>
      <p:sp>
        <p:nvSpPr>
          <p:cNvPr id="1439"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440" name="PlaceHolder 3"/>
          <p:cNvSpPr>
            <a:spLocks noGrp="1"/>
          </p:cNvSpPr>
          <p:nvPr>
            <p:ph type="sldNum" idx="39"/>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9BA36F53-5053-4C48-96C3-7718E78114D3}" type="slidenum">
              <a:rPr b="0" lang="pt-BR"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2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PlaceHolder 1"/>
          <p:cNvSpPr>
            <a:spLocks noGrp="1"/>
          </p:cNvSpPr>
          <p:nvPr>
            <p:ph type="sldImg"/>
          </p:nvPr>
        </p:nvSpPr>
        <p:spPr>
          <a:xfrm>
            <a:off x="1143000" y="685800"/>
            <a:ext cx="4571640" cy="3428640"/>
          </a:xfrm>
          <a:prstGeom prst="rect">
            <a:avLst/>
          </a:prstGeom>
          <a:ln w="0">
            <a:noFill/>
          </a:ln>
        </p:spPr>
      </p:sp>
      <p:sp>
        <p:nvSpPr>
          <p:cNvPr id="1442"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443" name="PlaceHolder 3"/>
          <p:cNvSpPr>
            <a:spLocks noGrp="1"/>
          </p:cNvSpPr>
          <p:nvPr>
            <p:ph type="sldNum" idx="40"/>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001A00D5-B6A4-4B39-AF6C-70AE9AF09269}" type="slidenum">
              <a:rPr b="0" lang="pt-BR"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6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6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7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7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PlaceHolder 1"/>
          <p:cNvSpPr>
            <a:spLocks noGrp="1"/>
          </p:cNvSpPr>
          <p:nvPr>
            <p:ph type="sldNum" idx="41"/>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459E1466-BFC6-44DD-8459-BE10F9E2BF52}" type="slidenum">
              <a:rPr b="0" lang="pt-BR" sz="1200" spc="-1" strike="noStrike">
                <a:solidFill>
                  <a:srgbClr val="000000"/>
                </a:solidFill>
                <a:latin typeface="Calibri"/>
              </a:rPr>
              <a:t>&lt;number&gt;</a:t>
            </a:fld>
            <a:endParaRPr b="0" lang="pt-BR" sz="1200" spc="-1" strike="noStrike">
              <a:latin typeface="Times New Roman"/>
            </a:endParaRPr>
          </a:p>
        </p:txBody>
      </p:sp>
      <p:sp>
        <p:nvSpPr>
          <p:cNvPr id="1445" name="Text Box 1"/>
          <p:cNvSpPr/>
          <p:nvPr/>
        </p:nvSpPr>
        <p:spPr>
          <a:xfrm>
            <a:off x="1143000" y="685800"/>
            <a:ext cx="4566960" cy="3423960"/>
          </a:xfrm>
          <a:prstGeom prst="rect">
            <a:avLst/>
          </a:prstGeom>
          <a:solidFill>
            <a:srgbClr val="ffffff"/>
          </a:solidFill>
          <a:ln w="9360">
            <a:solidFill>
              <a:srgbClr val="000000"/>
            </a:solidFill>
            <a:miter/>
          </a:ln>
        </p:spPr>
        <p:style>
          <a:lnRef idx="0"/>
          <a:fillRef idx="0"/>
          <a:effectRef idx="0"/>
          <a:fontRef idx="minor"/>
        </p:style>
      </p:sp>
      <p:sp>
        <p:nvSpPr>
          <p:cNvPr id="1446"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sldNum" idx="42"/>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A140532B-FEE6-4DAD-82FF-170BBF893647}" type="slidenum">
              <a:rPr b="0" lang="pt-BR" sz="1200" spc="-1" strike="noStrike">
                <a:solidFill>
                  <a:srgbClr val="000000"/>
                </a:solidFill>
                <a:latin typeface="Calibri"/>
              </a:rPr>
              <a:t>&lt;number&gt;</a:t>
            </a:fld>
            <a:endParaRPr b="0" lang="pt-BR" sz="1200" spc="-1" strike="noStrike">
              <a:latin typeface="Times New Roman"/>
            </a:endParaRPr>
          </a:p>
        </p:txBody>
      </p:sp>
      <p:sp>
        <p:nvSpPr>
          <p:cNvPr id="1448"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449"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450"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CEC1815A-92DF-48BB-B65C-14CCB8252C72}"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sldNum" idx="43"/>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792DB1C3-9174-4D6B-8D89-73C1FEF13402}" type="slidenum">
              <a:rPr b="0" lang="pt-BR" sz="1200" spc="-1" strike="noStrike">
                <a:solidFill>
                  <a:srgbClr val="000000"/>
                </a:solidFill>
                <a:latin typeface="Calibri"/>
              </a:rPr>
              <a:t>&lt;number&gt;</a:t>
            </a:fld>
            <a:endParaRPr b="0" lang="pt-BR" sz="1200" spc="-1" strike="noStrike">
              <a:latin typeface="Times New Roman"/>
            </a:endParaRPr>
          </a:p>
        </p:txBody>
      </p:sp>
      <p:sp>
        <p:nvSpPr>
          <p:cNvPr id="1452"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453"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454"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604C7578-63D9-4163-8C8B-89888BD5A5B4}"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sldNum" idx="44"/>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4023CE34-43E8-479A-AA65-B2D04E9A0A2C}" type="slidenum">
              <a:rPr b="0" lang="pt-BR" sz="1200" spc="-1" strike="noStrike">
                <a:solidFill>
                  <a:srgbClr val="000000"/>
                </a:solidFill>
                <a:latin typeface="Calibri"/>
              </a:rPr>
              <a:t>&lt;number&gt;</a:t>
            </a:fld>
            <a:endParaRPr b="0" lang="pt-BR" sz="1200" spc="-1" strike="noStrike">
              <a:latin typeface="Times New Roman"/>
            </a:endParaRPr>
          </a:p>
        </p:txBody>
      </p:sp>
      <p:sp>
        <p:nvSpPr>
          <p:cNvPr id="1456" name="Text Box 1"/>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1457"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
        <p:nvSpPr>
          <p:cNvPr id="1458" name="Text Box 3"/>
          <p:cNvSpPr/>
          <p:nvPr/>
        </p:nvSpPr>
        <p:spPr>
          <a:xfrm>
            <a:off x="3884760" y="868536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fld id="{845059A8-3582-4F66-8C40-7F4EF4BAD2E5}" type="slidenum">
              <a:rPr b="0" lang="pt-BR" sz="1200" spc="-1" strike="noStrike">
                <a:solidFill>
                  <a:srgbClr val="000000"/>
                </a:solidFill>
                <a:latin typeface="Calibri"/>
                <a:ea typeface="+mn-ea"/>
              </a:rPr>
              <a:t>&lt;number&gt;</a:t>
            </a:fld>
            <a:endParaRPr b="0" lang="pt-BR" sz="1200" spc="-1" strike="noStrike">
              <a:latin typeface="Arial"/>
            </a:endParaRPr>
          </a:p>
        </p:txBody>
      </p:sp>
    </p:spTree>
  </p:cSld>
</p:notes>
</file>

<file path=ppt/notesSlides/notesSlide2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sldNum" idx="45"/>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1542216D-3653-41B9-BDBE-DBB6A2CD539F}" type="slidenum">
              <a:rPr b="0" lang="pt-BR" sz="1200" spc="-1" strike="noStrike">
                <a:solidFill>
                  <a:srgbClr val="000000"/>
                </a:solidFill>
                <a:latin typeface="Calibri"/>
              </a:rPr>
              <a:t>&lt;number&gt;</a:t>
            </a:fld>
            <a:endParaRPr b="0" lang="pt-BR" sz="1200" spc="-1" strike="noStrike">
              <a:latin typeface="Times New Roman"/>
            </a:endParaRPr>
          </a:p>
        </p:txBody>
      </p:sp>
      <p:sp>
        <p:nvSpPr>
          <p:cNvPr id="1460"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61"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2" name="PlaceHolder 1"/>
          <p:cNvSpPr>
            <a:spLocks noGrp="1"/>
          </p:cNvSpPr>
          <p:nvPr>
            <p:ph type="sldNum" idx="46"/>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E7347E4A-A9DC-45CA-846C-B66E4886AAAF}" type="slidenum">
              <a:rPr b="0" lang="pt-BR" sz="1200" spc="-1" strike="noStrike">
                <a:solidFill>
                  <a:srgbClr val="000000"/>
                </a:solidFill>
                <a:latin typeface="Calibri"/>
              </a:rPr>
              <a:t>&lt;number&gt;</a:t>
            </a:fld>
            <a:endParaRPr b="0" lang="pt-BR" sz="1200" spc="-1" strike="noStrike">
              <a:latin typeface="Times New Roman"/>
            </a:endParaRPr>
          </a:p>
        </p:txBody>
      </p:sp>
      <p:sp>
        <p:nvSpPr>
          <p:cNvPr id="1463"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64"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sldNum" idx="47"/>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B4C75100-262F-4149-B5BF-2709FE2FCF3A}" type="slidenum">
              <a:rPr b="0" lang="pt-BR" sz="1200" spc="-1" strike="noStrike">
                <a:solidFill>
                  <a:srgbClr val="000000"/>
                </a:solidFill>
                <a:latin typeface="Calibri"/>
              </a:rPr>
              <a:t>&lt;number&gt;</a:t>
            </a:fld>
            <a:endParaRPr b="0" lang="pt-BR" sz="1200" spc="-1" strike="noStrike">
              <a:latin typeface="Times New Roman"/>
            </a:endParaRPr>
          </a:p>
        </p:txBody>
      </p:sp>
      <p:sp>
        <p:nvSpPr>
          <p:cNvPr id="1466"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67"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PlaceHolder 1"/>
          <p:cNvSpPr>
            <a:spLocks noGrp="1"/>
          </p:cNvSpPr>
          <p:nvPr>
            <p:ph type="sldNum" idx="48"/>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DCDA0EA6-3204-493F-98F0-3FD8F7A96A4B}" type="slidenum">
              <a:rPr b="0" lang="pt-BR" sz="1200" spc="-1" strike="noStrike">
                <a:solidFill>
                  <a:srgbClr val="000000"/>
                </a:solidFill>
                <a:latin typeface="Calibri"/>
              </a:rPr>
              <a:t>&lt;number&gt;</a:t>
            </a:fld>
            <a:endParaRPr b="0" lang="pt-BR" sz="1200" spc="-1" strike="noStrike">
              <a:latin typeface="Times New Roman"/>
            </a:endParaRPr>
          </a:p>
        </p:txBody>
      </p:sp>
      <p:sp>
        <p:nvSpPr>
          <p:cNvPr id="1469" name="Text Box 1"/>
          <p:cNvSpPr/>
          <p:nvPr/>
        </p:nvSpPr>
        <p:spPr>
          <a:xfrm>
            <a:off x="1143000" y="685800"/>
            <a:ext cx="4560480" cy="3417480"/>
          </a:xfrm>
          <a:prstGeom prst="rect">
            <a:avLst/>
          </a:prstGeom>
          <a:solidFill>
            <a:srgbClr val="ffffff"/>
          </a:solidFill>
          <a:ln w="9525">
            <a:solidFill>
              <a:srgbClr val="000000"/>
            </a:solidFill>
            <a:miter/>
          </a:ln>
        </p:spPr>
        <p:style>
          <a:lnRef idx="0"/>
          <a:fillRef idx="0"/>
          <a:effectRef idx="0"/>
          <a:fontRef idx="minor"/>
        </p:style>
      </p:sp>
      <p:sp>
        <p:nvSpPr>
          <p:cNvPr id="1470"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7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PlaceHolder 1"/>
          <p:cNvSpPr>
            <a:spLocks noGrp="1"/>
          </p:cNvSpPr>
          <p:nvPr>
            <p:ph type="sldNum" idx="49"/>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C2AB40E4-7A48-45AB-A613-33AE4A59AB63}" type="slidenum">
              <a:rPr b="0" lang="pt-BR" sz="1200" spc="-1" strike="noStrike">
                <a:solidFill>
                  <a:srgbClr val="000000"/>
                </a:solidFill>
                <a:latin typeface="Calibri"/>
              </a:rPr>
              <a:t>&lt;number&gt;</a:t>
            </a:fld>
            <a:endParaRPr b="0" lang="pt-BR" sz="1200" spc="-1" strike="noStrike">
              <a:latin typeface="Times New Roman"/>
            </a:endParaRPr>
          </a:p>
        </p:txBody>
      </p:sp>
      <p:sp>
        <p:nvSpPr>
          <p:cNvPr id="1472"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73"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4" name="PlaceHolder 1"/>
          <p:cNvSpPr>
            <a:spLocks noGrp="1"/>
          </p:cNvSpPr>
          <p:nvPr>
            <p:ph type="sldNum" idx="50"/>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F444D5BD-424F-4185-90D4-72CACB16FF42}" type="slidenum">
              <a:rPr b="0" lang="pt-BR" sz="1200" spc="-1" strike="noStrike">
                <a:solidFill>
                  <a:srgbClr val="000000"/>
                </a:solidFill>
                <a:latin typeface="Calibri"/>
              </a:rPr>
              <a:t>&lt;number&gt;</a:t>
            </a:fld>
            <a:endParaRPr b="0" lang="pt-BR" sz="1200" spc="-1" strike="noStrike">
              <a:latin typeface="Times New Roman"/>
            </a:endParaRPr>
          </a:p>
        </p:txBody>
      </p:sp>
      <p:sp>
        <p:nvSpPr>
          <p:cNvPr id="1475"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76"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sldNum" idx="51"/>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2FBAB3AC-ADF4-42B6-8940-6288A3E8B6A9}" type="slidenum">
              <a:rPr b="0" lang="pt-BR" sz="1200" spc="-1" strike="noStrike">
                <a:solidFill>
                  <a:srgbClr val="000000"/>
                </a:solidFill>
                <a:latin typeface="Calibri"/>
              </a:rPr>
              <a:t>&lt;number&gt;</a:t>
            </a:fld>
            <a:endParaRPr b="0" lang="pt-BR" sz="1200" spc="-1" strike="noStrike">
              <a:latin typeface="Times New Roman"/>
            </a:endParaRPr>
          </a:p>
        </p:txBody>
      </p:sp>
      <p:sp>
        <p:nvSpPr>
          <p:cNvPr id="1478"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79"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PlaceHolder 1"/>
          <p:cNvSpPr>
            <a:spLocks noGrp="1"/>
          </p:cNvSpPr>
          <p:nvPr>
            <p:ph type="sldNum" idx="52"/>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DC12C657-8969-48FF-A79F-14344A294D4D}" type="slidenum">
              <a:rPr b="0" lang="pt-BR" sz="1200" spc="-1" strike="noStrike">
                <a:solidFill>
                  <a:srgbClr val="000000"/>
                </a:solidFill>
                <a:latin typeface="Calibri"/>
              </a:rPr>
              <a:t>&lt;number&gt;</a:t>
            </a:fld>
            <a:endParaRPr b="0" lang="pt-BR" sz="1200" spc="-1" strike="noStrike">
              <a:latin typeface="Times New Roman"/>
            </a:endParaRPr>
          </a:p>
        </p:txBody>
      </p:sp>
      <p:sp>
        <p:nvSpPr>
          <p:cNvPr id="1481"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82"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PlaceHolder 1"/>
          <p:cNvSpPr>
            <a:spLocks noGrp="1"/>
          </p:cNvSpPr>
          <p:nvPr>
            <p:ph type="sldNum" idx="53"/>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F85262CB-F00C-4954-A18B-7C1821CADCE1}" type="slidenum">
              <a:rPr b="0" lang="pt-BR" sz="1200" spc="-1" strike="noStrike">
                <a:solidFill>
                  <a:srgbClr val="000000"/>
                </a:solidFill>
                <a:latin typeface="Calibri"/>
              </a:rPr>
              <a:t>&lt;number&gt;</a:t>
            </a:fld>
            <a:endParaRPr b="0" lang="pt-BR" sz="1200" spc="-1" strike="noStrike">
              <a:latin typeface="Times New Roman"/>
            </a:endParaRPr>
          </a:p>
        </p:txBody>
      </p:sp>
      <p:sp>
        <p:nvSpPr>
          <p:cNvPr id="1484"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85"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PlaceHolder 1"/>
          <p:cNvSpPr>
            <a:spLocks noGrp="1"/>
          </p:cNvSpPr>
          <p:nvPr>
            <p:ph type="sldNum" idx="54"/>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00A95451-9551-4A60-A109-ED8A7A806982}" type="slidenum">
              <a:rPr b="0" lang="pt-BR" sz="1200" spc="-1" strike="noStrike">
                <a:solidFill>
                  <a:srgbClr val="000000"/>
                </a:solidFill>
                <a:latin typeface="Calibri"/>
              </a:rPr>
              <a:t>&lt;number&gt;</a:t>
            </a:fld>
            <a:endParaRPr b="0" lang="pt-BR" sz="1200" spc="-1" strike="noStrike">
              <a:latin typeface="Times New Roman"/>
            </a:endParaRPr>
          </a:p>
        </p:txBody>
      </p:sp>
      <p:sp>
        <p:nvSpPr>
          <p:cNvPr id="1487"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88"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PlaceHolder 1"/>
          <p:cNvSpPr>
            <a:spLocks noGrp="1"/>
          </p:cNvSpPr>
          <p:nvPr>
            <p:ph type="sldNum" idx="55"/>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6F34D67A-DAB1-4150-9A01-A1D375BE00B6}" type="slidenum">
              <a:rPr b="0" lang="pt-BR" sz="1200" spc="-1" strike="noStrike">
                <a:solidFill>
                  <a:srgbClr val="000000"/>
                </a:solidFill>
                <a:latin typeface="Calibri"/>
              </a:rPr>
              <a:t>&lt;number&gt;</a:t>
            </a:fld>
            <a:endParaRPr b="0" lang="pt-BR" sz="1200" spc="-1" strike="noStrike">
              <a:latin typeface="Times New Roman"/>
            </a:endParaRPr>
          </a:p>
        </p:txBody>
      </p:sp>
      <p:sp>
        <p:nvSpPr>
          <p:cNvPr id="1490"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91"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2" name="PlaceHolder 1"/>
          <p:cNvSpPr>
            <a:spLocks noGrp="1"/>
          </p:cNvSpPr>
          <p:nvPr>
            <p:ph type="sldNum" idx="56"/>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FDC0F9D1-D86D-48EC-BA0A-E970C7787753}" type="slidenum">
              <a:rPr b="0" lang="pt-BR" sz="1200" spc="-1" strike="noStrike">
                <a:solidFill>
                  <a:srgbClr val="000000"/>
                </a:solidFill>
                <a:latin typeface="Calibri"/>
              </a:rPr>
              <a:t>&lt;number&gt;</a:t>
            </a:fld>
            <a:endParaRPr b="0" lang="pt-BR" sz="1200" spc="-1" strike="noStrike">
              <a:latin typeface="Times New Roman"/>
            </a:endParaRPr>
          </a:p>
        </p:txBody>
      </p:sp>
      <p:sp>
        <p:nvSpPr>
          <p:cNvPr id="1493"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94"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PlaceHolder 1"/>
          <p:cNvSpPr>
            <a:spLocks noGrp="1"/>
          </p:cNvSpPr>
          <p:nvPr>
            <p:ph type="sldNum" idx="57"/>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CBF19686-5979-434E-B499-AECAEA98FAEC}" type="slidenum">
              <a:rPr b="0" lang="pt-BR" sz="1200" spc="-1" strike="noStrike">
                <a:solidFill>
                  <a:srgbClr val="000000"/>
                </a:solidFill>
                <a:latin typeface="Calibri"/>
              </a:rPr>
              <a:t>&lt;number&gt;</a:t>
            </a:fld>
            <a:endParaRPr b="0" lang="pt-BR" sz="1200" spc="-1" strike="noStrike">
              <a:latin typeface="Times New Roman"/>
            </a:endParaRPr>
          </a:p>
        </p:txBody>
      </p:sp>
      <p:sp>
        <p:nvSpPr>
          <p:cNvPr id="1496"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497"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2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PlaceHolder 1"/>
          <p:cNvSpPr>
            <a:spLocks noGrp="1"/>
          </p:cNvSpPr>
          <p:nvPr>
            <p:ph type="sldNum" idx="58"/>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BADEFFA4-C05C-43D8-9336-1E891FC3EEB0}" type="slidenum">
              <a:rPr b="0" lang="pt-BR" sz="1200" spc="-1" strike="noStrike">
                <a:solidFill>
                  <a:srgbClr val="000000"/>
                </a:solidFill>
                <a:latin typeface="Calibri"/>
              </a:rPr>
              <a:t>&lt;number&gt;</a:t>
            </a:fld>
            <a:endParaRPr b="0" lang="pt-BR" sz="1200" spc="-1" strike="noStrike">
              <a:latin typeface="Times New Roman"/>
            </a:endParaRPr>
          </a:p>
        </p:txBody>
      </p:sp>
      <p:sp>
        <p:nvSpPr>
          <p:cNvPr id="1499"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500"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2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7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1" name="PlaceHolder 1"/>
          <p:cNvSpPr>
            <a:spLocks noGrp="1"/>
          </p:cNvSpPr>
          <p:nvPr>
            <p:ph type="sldNum" idx="59"/>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E8D5A3DD-5B55-4909-8AA2-68DEA8FBCF42}" type="slidenum">
              <a:rPr b="0" lang="pt-BR" sz="1200" spc="-1" strike="noStrike">
                <a:solidFill>
                  <a:srgbClr val="000000"/>
                </a:solidFill>
                <a:latin typeface="Calibri"/>
              </a:rPr>
              <a:t>&lt;number&gt;</a:t>
            </a:fld>
            <a:endParaRPr b="0" lang="pt-BR" sz="1200" spc="-1" strike="noStrike">
              <a:latin typeface="Times New Roman"/>
            </a:endParaRPr>
          </a:p>
        </p:txBody>
      </p:sp>
      <p:sp>
        <p:nvSpPr>
          <p:cNvPr id="1502" name="Text Box 1"/>
          <p:cNvSpPr/>
          <p:nvPr/>
        </p:nvSpPr>
        <p:spPr>
          <a:xfrm>
            <a:off x="1143000" y="685800"/>
            <a:ext cx="4563720" cy="3420720"/>
          </a:xfrm>
          <a:prstGeom prst="rect">
            <a:avLst/>
          </a:prstGeom>
          <a:solidFill>
            <a:srgbClr val="ffffff"/>
          </a:solidFill>
          <a:ln w="9360">
            <a:solidFill>
              <a:srgbClr val="000000"/>
            </a:solidFill>
            <a:miter/>
          </a:ln>
        </p:spPr>
        <p:style>
          <a:lnRef idx="0"/>
          <a:fillRef idx="0"/>
          <a:effectRef idx="0"/>
          <a:fontRef idx="minor"/>
        </p:style>
      </p:sp>
      <p:sp>
        <p:nvSpPr>
          <p:cNvPr id="1503"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4" name="PlaceHolder 1"/>
          <p:cNvSpPr>
            <a:spLocks noGrp="1"/>
          </p:cNvSpPr>
          <p:nvPr>
            <p:ph type="sldNum" idx="60"/>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31DEDCBA-38BB-4449-9D83-0B3A6809A373}" type="slidenum">
              <a:rPr b="0" lang="pt-BR" sz="1200" spc="-1" strike="noStrike">
                <a:solidFill>
                  <a:srgbClr val="000000"/>
                </a:solidFill>
                <a:latin typeface="Calibri"/>
              </a:rPr>
              <a:t>&lt;number&gt;</a:t>
            </a:fld>
            <a:endParaRPr b="0" lang="pt-BR" sz="1200" spc="-1" strike="noStrike">
              <a:latin typeface="Times New Roman"/>
            </a:endParaRPr>
          </a:p>
        </p:txBody>
      </p:sp>
      <p:sp>
        <p:nvSpPr>
          <p:cNvPr id="1505" name="Text Box 1"/>
          <p:cNvSpPr/>
          <p:nvPr/>
        </p:nvSpPr>
        <p:spPr>
          <a:xfrm>
            <a:off x="1143000" y="685800"/>
            <a:ext cx="4562280" cy="3419280"/>
          </a:xfrm>
          <a:prstGeom prst="rect">
            <a:avLst/>
          </a:prstGeom>
          <a:solidFill>
            <a:srgbClr val="ffffff"/>
          </a:solidFill>
          <a:ln w="9360">
            <a:solidFill>
              <a:srgbClr val="000000"/>
            </a:solidFill>
            <a:miter/>
          </a:ln>
        </p:spPr>
        <p:style>
          <a:lnRef idx="0"/>
          <a:fillRef idx="0"/>
          <a:effectRef idx="0"/>
          <a:fontRef idx="minor"/>
        </p:style>
      </p:sp>
      <p:sp>
        <p:nvSpPr>
          <p:cNvPr id="1506"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PlaceHolder 1"/>
          <p:cNvSpPr>
            <a:spLocks noGrp="1"/>
          </p:cNvSpPr>
          <p:nvPr>
            <p:ph type="sldNum" idx="61"/>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80AACE74-68E5-49E3-97AB-A0DB98A17A96}" type="slidenum">
              <a:rPr b="0" lang="pt-BR" sz="1200" spc="-1" strike="noStrike">
                <a:solidFill>
                  <a:srgbClr val="000000"/>
                </a:solidFill>
                <a:latin typeface="Calibri"/>
              </a:rPr>
              <a:t>&lt;number&gt;</a:t>
            </a:fld>
            <a:endParaRPr b="0" lang="pt-BR" sz="1200" spc="-1" strike="noStrike">
              <a:latin typeface="Times New Roman"/>
            </a:endParaRPr>
          </a:p>
        </p:txBody>
      </p:sp>
      <p:sp>
        <p:nvSpPr>
          <p:cNvPr id="1508" name="Text Box 1"/>
          <p:cNvSpPr/>
          <p:nvPr/>
        </p:nvSpPr>
        <p:spPr>
          <a:xfrm>
            <a:off x="1143000" y="685800"/>
            <a:ext cx="4562280" cy="3419280"/>
          </a:xfrm>
          <a:prstGeom prst="rect">
            <a:avLst/>
          </a:prstGeom>
          <a:solidFill>
            <a:srgbClr val="ffffff"/>
          </a:solidFill>
          <a:ln w="9360">
            <a:solidFill>
              <a:srgbClr val="000000"/>
            </a:solidFill>
            <a:miter/>
          </a:ln>
        </p:spPr>
        <p:style>
          <a:lnRef idx="0"/>
          <a:fillRef idx="0"/>
          <a:effectRef idx="0"/>
          <a:fontRef idx="minor"/>
        </p:style>
      </p:sp>
      <p:sp>
        <p:nvSpPr>
          <p:cNvPr id="1509"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0" name="PlaceHolder 1"/>
          <p:cNvSpPr>
            <a:spLocks noGrp="1"/>
          </p:cNvSpPr>
          <p:nvPr>
            <p:ph type="sldNum" idx="62"/>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B9C1F947-11A5-43EB-9A16-D74453971279}" type="slidenum">
              <a:rPr b="0" lang="pt-BR" sz="1200" spc="-1" strike="noStrike">
                <a:solidFill>
                  <a:srgbClr val="000000"/>
                </a:solidFill>
                <a:latin typeface="Calibri"/>
              </a:rPr>
              <a:t>&lt;number&gt;</a:t>
            </a:fld>
            <a:endParaRPr b="0" lang="pt-BR" sz="1200" spc="-1" strike="noStrike">
              <a:latin typeface="Times New Roman"/>
            </a:endParaRPr>
          </a:p>
        </p:txBody>
      </p:sp>
      <p:sp>
        <p:nvSpPr>
          <p:cNvPr id="1511" name="Text Box 1"/>
          <p:cNvSpPr/>
          <p:nvPr/>
        </p:nvSpPr>
        <p:spPr>
          <a:xfrm>
            <a:off x="1143000" y="685800"/>
            <a:ext cx="4562280" cy="3419280"/>
          </a:xfrm>
          <a:prstGeom prst="rect">
            <a:avLst/>
          </a:prstGeom>
          <a:solidFill>
            <a:srgbClr val="ffffff"/>
          </a:solidFill>
          <a:ln w="9360">
            <a:solidFill>
              <a:srgbClr val="000000"/>
            </a:solidFill>
            <a:miter/>
          </a:ln>
        </p:spPr>
        <p:style>
          <a:lnRef idx="0"/>
          <a:fillRef idx="0"/>
          <a:effectRef idx="0"/>
          <a:fontRef idx="minor"/>
        </p:style>
      </p:sp>
      <p:sp>
        <p:nvSpPr>
          <p:cNvPr id="1512"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PlaceHolder 1"/>
          <p:cNvSpPr>
            <a:spLocks noGrp="1"/>
          </p:cNvSpPr>
          <p:nvPr>
            <p:ph type="sldNum" idx="63"/>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3C2F4247-C035-4DEA-8046-2A0134BEE9B0}" type="slidenum">
              <a:rPr b="0" lang="pt-BR" sz="1200" spc="-1" strike="noStrike">
                <a:solidFill>
                  <a:srgbClr val="000000"/>
                </a:solidFill>
                <a:latin typeface="Calibri"/>
              </a:rPr>
              <a:t>&lt;number&gt;</a:t>
            </a:fld>
            <a:endParaRPr b="0" lang="pt-BR" sz="1200" spc="-1" strike="noStrike">
              <a:latin typeface="Times New Roman"/>
            </a:endParaRPr>
          </a:p>
        </p:txBody>
      </p:sp>
      <p:sp>
        <p:nvSpPr>
          <p:cNvPr id="1514" name="Text Box 1"/>
          <p:cNvSpPr/>
          <p:nvPr/>
        </p:nvSpPr>
        <p:spPr>
          <a:xfrm>
            <a:off x="1143000" y="685800"/>
            <a:ext cx="4562280" cy="3419280"/>
          </a:xfrm>
          <a:prstGeom prst="rect">
            <a:avLst/>
          </a:prstGeom>
          <a:solidFill>
            <a:srgbClr val="ffffff"/>
          </a:solidFill>
          <a:ln w="9360">
            <a:solidFill>
              <a:srgbClr val="000000"/>
            </a:solidFill>
            <a:miter/>
          </a:ln>
        </p:spPr>
        <p:style>
          <a:lnRef idx="0"/>
          <a:fillRef idx="0"/>
          <a:effectRef idx="0"/>
          <a:fontRef idx="minor"/>
        </p:style>
      </p:sp>
      <p:sp>
        <p:nvSpPr>
          <p:cNvPr id="1515"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6" name="PlaceHolder 1"/>
          <p:cNvSpPr>
            <a:spLocks noGrp="1"/>
          </p:cNvSpPr>
          <p:nvPr>
            <p:ph type="sldNum" idx="64"/>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23599F39-AF09-45F2-B25C-57EE788A9B6F}" type="slidenum">
              <a:rPr b="0" lang="pt-BR" sz="1200" spc="-1" strike="noStrike">
                <a:solidFill>
                  <a:srgbClr val="000000"/>
                </a:solidFill>
                <a:latin typeface="Calibri"/>
              </a:rPr>
              <a:t>&lt;number&gt;</a:t>
            </a:fld>
            <a:endParaRPr b="0" lang="pt-BR" sz="1200" spc="-1" strike="noStrike">
              <a:latin typeface="Times New Roman"/>
            </a:endParaRPr>
          </a:p>
        </p:txBody>
      </p:sp>
      <p:sp>
        <p:nvSpPr>
          <p:cNvPr id="1517" name="PlaceHolder 2"/>
          <p:cNvSpPr>
            <a:spLocks noGrp="1"/>
          </p:cNvSpPr>
          <p:nvPr>
            <p:ph type="sldImg"/>
          </p:nvPr>
        </p:nvSpPr>
        <p:spPr>
          <a:xfrm>
            <a:off x="1146240" y="685800"/>
            <a:ext cx="4552560" cy="3416040"/>
          </a:xfrm>
          <a:prstGeom prst="rect">
            <a:avLst/>
          </a:prstGeom>
          <a:ln w="0">
            <a:noFill/>
          </a:ln>
        </p:spPr>
      </p:sp>
      <p:sp>
        <p:nvSpPr>
          <p:cNvPr id="1518" name="PlaceHolder 3"/>
          <p:cNvSpPr>
            <a:spLocks noGrp="1"/>
          </p:cNvSpPr>
          <p:nvPr>
            <p:ph type="body"/>
          </p:nvPr>
        </p:nvSpPr>
        <p:spPr>
          <a:xfrm>
            <a:off x="685800" y="4343400"/>
            <a:ext cx="5473440" cy="410652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PlaceHolder 1"/>
          <p:cNvSpPr>
            <a:spLocks noGrp="1"/>
          </p:cNvSpPr>
          <p:nvPr>
            <p:ph type="sldNum" idx="65"/>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23A8B215-3784-4877-9565-B0CAFDDA4AA6}" type="slidenum">
              <a:rPr b="0" lang="pt-BR" sz="1200" spc="-1" strike="noStrike">
                <a:solidFill>
                  <a:srgbClr val="000000"/>
                </a:solidFill>
                <a:latin typeface="Calibri"/>
              </a:rPr>
              <a:t>&lt;number&gt;</a:t>
            </a:fld>
            <a:endParaRPr b="0" lang="pt-BR" sz="1200" spc="-1" strike="noStrike">
              <a:latin typeface="Times New Roman"/>
            </a:endParaRPr>
          </a:p>
        </p:txBody>
      </p:sp>
      <p:sp>
        <p:nvSpPr>
          <p:cNvPr id="1520" name="PlaceHolder 2"/>
          <p:cNvSpPr>
            <a:spLocks noGrp="1"/>
          </p:cNvSpPr>
          <p:nvPr>
            <p:ph type="sldImg"/>
          </p:nvPr>
        </p:nvSpPr>
        <p:spPr>
          <a:xfrm>
            <a:off x="1146240" y="685800"/>
            <a:ext cx="4552560" cy="3416040"/>
          </a:xfrm>
          <a:prstGeom prst="rect">
            <a:avLst/>
          </a:prstGeom>
          <a:ln w="0">
            <a:noFill/>
          </a:ln>
        </p:spPr>
      </p:sp>
      <p:sp>
        <p:nvSpPr>
          <p:cNvPr id="1521" name="PlaceHolder 3"/>
          <p:cNvSpPr>
            <a:spLocks noGrp="1"/>
          </p:cNvSpPr>
          <p:nvPr>
            <p:ph type="body"/>
          </p:nvPr>
        </p:nvSpPr>
        <p:spPr>
          <a:xfrm>
            <a:off x="685800" y="4343400"/>
            <a:ext cx="5473440" cy="410652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2" name="PlaceHolder 1"/>
          <p:cNvSpPr>
            <a:spLocks noGrp="1"/>
          </p:cNvSpPr>
          <p:nvPr>
            <p:ph type="sldNum" idx="66"/>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9F17C4B2-FFE7-41B3-8DDE-DE830E3B0088}" type="slidenum">
              <a:rPr b="0" lang="pt-BR" sz="1200" spc="-1" strike="noStrike">
                <a:solidFill>
                  <a:srgbClr val="000000"/>
                </a:solidFill>
                <a:latin typeface="Calibri"/>
              </a:rPr>
              <a:t>&lt;number&gt;</a:t>
            </a:fld>
            <a:endParaRPr b="0" lang="pt-BR" sz="1200" spc="-1" strike="noStrike">
              <a:latin typeface="Times New Roman"/>
            </a:endParaRPr>
          </a:p>
        </p:txBody>
      </p:sp>
      <p:sp>
        <p:nvSpPr>
          <p:cNvPr id="1523" name="PlaceHolder 2"/>
          <p:cNvSpPr>
            <a:spLocks noGrp="1"/>
          </p:cNvSpPr>
          <p:nvPr>
            <p:ph type="sldImg"/>
          </p:nvPr>
        </p:nvSpPr>
        <p:spPr>
          <a:xfrm>
            <a:off x="1146240" y="685800"/>
            <a:ext cx="4552560" cy="3416040"/>
          </a:xfrm>
          <a:prstGeom prst="rect">
            <a:avLst/>
          </a:prstGeom>
          <a:ln w="0">
            <a:noFill/>
          </a:ln>
        </p:spPr>
      </p:sp>
      <p:sp>
        <p:nvSpPr>
          <p:cNvPr id="1524" name="PlaceHolder 3"/>
          <p:cNvSpPr>
            <a:spLocks noGrp="1"/>
          </p:cNvSpPr>
          <p:nvPr>
            <p:ph type="body"/>
          </p:nvPr>
        </p:nvSpPr>
        <p:spPr>
          <a:xfrm>
            <a:off x="685800" y="4343400"/>
            <a:ext cx="5473440" cy="410652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5" name="PlaceHolder 1"/>
          <p:cNvSpPr>
            <a:spLocks noGrp="1"/>
          </p:cNvSpPr>
          <p:nvPr>
            <p:ph type="sldNum" idx="67"/>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FB3EE79E-0093-4759-B060-58323B7FEB43}" type="slidenum">
              <a:rPr b="0" lang="pt-BR" sz="1200" spc="-1" strike="noStrike">
                <a:solidFill>
                  <a:srgbClr val="000000"/>
                </a:solidFill>
                <a:latin typeface="Calibri"/>
              </a:rPr>
              <a:t>&lt;number&gt;</a:t>
            </a:fld>
            <a:endParaRPr b="0" lang="pt-BR" sz="1200" spc="-1" strike="noStrike">
              <a:latin typeface="Times New Roman"/>
            </a:endParaRPr>
          </a:p>
        </p:txBody>
      </p:sp>
      <p:sp>
        <p:nvSpPr>
          <p:cNvPr id="1526" name="PlaceHolder 2"/>
          <p:cNvSpPr>
            <a:spLocks noGrp="1"/>
          </p:cNvSpPr>
          <p:nvPr>
            <p:ph type="sldImg"/>
          </p:nvPr>
        </p:nvSpPr>
        <p:spPr>
          <a:xfrm>
            <a:off x="1146240" y="685800"/>
            <a:ext cx="4552560" cy="3416040"/>
          </a:xfrm>
          <a:prstGeom prst="rect">
            <a:avLst/>
          </a:prstGeom>
          <a:ln w="0">
            <a:noFill/>
          </a:ln>
        </p:spPr>
      </p:sp>
      <p:sp>
        <p:nvSpPr>
          <p:cNvPr id="1527" name="PlaceHolder 3"/>
          <p:cNvSpPr>
            <a:spLocks noGrp="1"/>
          </p:cNvSpPr>
          <p:nvPr>
            <p:ph type="body"/>
          </p:nvPr>
        </p:nvSpPr>
        <p:spPr>
          <a:xfrm>
            <a:off x="685800" y="4343400"/>
            <a:ext cx="5473440" cy="410652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8" name="PlaceHolder 1"/>
          <p:cNvSpPr>
            <a:spLocks noGrp="1"/>
          </p:cNvSpPr>
          <p:nvPr>
            <p:ph type="sldNum" idx="68"/>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E7B01547-5B6F-47E9-AE18-402B1338CBA6}" type="slidenum">
              <a:rPr b="0" lang="pt-BR" sz="1200" spc="-1" strike="noStrike">
                <a:solidFill>
                  <a:srgbClr val="000000"/>
                </a:solidFill>
                <a:latin typeface="Calibri"/>
              </a:rPr>
              <a:t>&lt;number&gt;</a:t>
            </a:fld>
            <a:endParaRPr b="0" lang="pt-BR" sz="1200" spc="-1" strike="noStrike">
              <a:latin typeface="Times New Roman"/>
            </a:endParaRPr>
          </a:p>
        </p:txBody>
      </p:sp>
      <p:sp>
        <p:nvSpPr>
          <p:cNvPr id="1529" name="Text Box 1"/>
          <p:cNvSpPr/>
          <p:nvPr/>
        </p:nvSpPr>
        <p:spPr>
          <a:xfrm>
            <a:off x="1143000" y="685800"/>
            <a:ext cx="4562280" cy="3419280"/>
          </a:xfrm>
          <a:prstGeom prst="rect">
            <a:avLst/>
          </a:prstGeom>
          <a:solidFill>
            <a:srgbClr val="ffffff"/>
          </a:solidFill>
          <a:ln w="9360">
            <a:solidFill>
              <a:srgbClr val="000000"/>
            </a:solidFill>
            <a:miter/>
          </a:ln>
        </p:spPr>
        <p:style>
          <a:lnRef idx="0"/>
          <a:fillRef idx="0"/>
          <a:effectRef idx="0"/>
          <a:fontRef idx="minor"/>
        </p:style>
      </p:sp>
      <p:sp>
        <p:nvSpPr>
          <p:cNvPr id="1530" name="PlaceHolder 2"/>
          <p:cNvSpPr>
            <a:spLocks noGrp="1"/>
          </p:cNvSpPr>
          <p:nvPr>
            <p:ph type="body"/>
          </p:nvPr>
        </p:nvSpPr>
        <p:spPr>
          <a:xfrm>
            <a:off x="685800" y="4343400"/>
            <a:ext cx="5473440" cy="419544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7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1" name="PlaceHolder 1"/>
          <p:cNvSpPr>
            <a:spLocks noGrp="1"/>
          </p:cNvSpPr>
          <p:nvPr>
            <p:ph type="sldImg"/>
          </p:nvPr>
        </p:nvSpPr>
        <p:spPr>
          <a:xfrm>
            <a:off x="1143000" y="685800"/>
            <a:ext cx="4571640" cy="3428640"/>
          </a:xfrm>
          <a:prstGeom prst="rect">
            <a:avLst/>
          </a:prstGeom>
          <a:ln w="0">
            <a:noFill/>
          </a:ln>
        </p:spPr>
      </p:sp>
      <p:sp>
        <p:nvSpPr>
          <p:cNvPr id="1532"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33" name="PlaceHolder 3"/>
          <p:cNvSpPr>
            <a:spLocks noGrp="1"/>
          </p:cNvSpPr>
          <p:nvPr>
            <p:ph type="sldNum" idx="69"/>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BCB21633-5C9D-4F3A-A38B-C41D318ED01D}" type="slidenum">
              <a:rPr b="0" lang="pt-BR"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4" name="PlaceHolder 1"/>
          <p:cNvSpPr>
            <a:spLocks noGrp="1"/>
          </p:cNvSpPr>
          <p:nvPr>
            <p:ph type="sldImg"/>
          </p:nvPr>
        </p:nvSpPr>
        <p:spPr>
          <a:xfrm>
            <a:off x="1143000" y="685800"/>
            <a:ext cx="4571640" cy="3428640"/>
          </a:xfrm>
          <a:prstGeom prst="rect">
            <a:avLst/>
          </a:prstGeom>
          <a:ln w="0">
            <a:noFill/>
          </a:ln>
        </p:spPr>
      </p:sp>
      <p:sp>
        <p:nvSpPr>
          <p:cNvPr id="1535"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36" name="PlaceHolder 3"/>
          <p:cNvSpPr>
            <a:spLocks noGrp="1"/>
          </p:cNvSpPr>
          <p:nvPr>
            <p:ph type="sldNum" idx="70"/>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06B0D3A9-F63E-496A-B3D2-BAA657C56952}" type="slidenum">
              <a:rPr b="0" lang="pt-BR"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7" name="PlaceHolder 1"/>
          <p:cNvSpPr>
            <a:spLocks noGrp="1"/>
          </p:cNvSpPr>
          <p:nvPr>
            <p:ph type="sldImg"/>
          </p:nvPr>
        </p:nvSpPr>
        <p:spPr>
          <a:xfrm>
            <a:off x="1143000" y="685800"/>
            <a:ext cx="4571640" cy="3428640"/>
          </a:xfrm>
          <a:prstGeom prst="rect">
            <a:avLst/>
          </a:prstGeom>
          <a:ln w="0">
            <a:noFill/>
          </a:ln>
        </p:spPr>
      </p:sp>
      <p:sp>
        <p:nvSpPr>
          <p:cNvPr id="1538"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39" name="PlaceHolder 3"/>
          <p:cNvSpPr>
            <a:spLocks noGrp="1"/>
          </p:cNvSpPr>
          <p:nvPr>
            <p:ph type="sldNum" idx="71"/>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pt-BR" sz="1200" spc="-1" strike="noStrike">
                <a:solidFill>
                  <a:srgbClr val="000000"/>
                </a:solidFill>
                <a:latin typeface="Calibri"/>
              </a:defRPr>
            </a:lvl1pPr>
          </a:lstStyle>
          <a:p>
            <a:pPr algn="r">
              <a:lnSpc>
                <a:spcPct val="100000"/>
              </a:lnSpc>
              <a:buNone/>
            </a:pPr>
            <a:fld id="{3EC32F27-CDE1-461A-A2F1-E01C0C38D0D7}" type="slidenum">
              <a:rPr b="0" lang="pt-BR"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0" name="PlaceHolder 1"/>
          <p:cNvSpPr>
            <a:spLocks noGrp="1"/>
          </p:cNvSpPr>
          <p:nvPr>
            <p:ph type="sldImg"/>
          </p:nvPr>
        </p:nvSpPr>
        <p:spPr>
          <a:xfrm>
            <a:off x="1143000" y="685800"/>
            <a:ext cx="4571640" cy="3428640"/>
          </a:xfrm>
          <a:prstGeom prst="rect">
            <a:avLst/>
          </a:prstGeom>
          <a:ln w="0">
            <a:noFill/>
          </a:ln>
        </p:spPr>
      </p:sp>
      <p:sp>
        <p:nvSpPr>
          <p:cNvPr id="1541"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42" name="PlaceHolder 3"/>
          <p:cNvSpPr>
            <a:spLocks noGrp="1"/>
          </p:cNvSpPr>
          <p:nvPr>
            <p:ph type="sldNum" idx="72"/>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584F54F7-A719-4778-B2A7-8F268FFD9B20}"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PlaceHolder 1"/>
          <p:cNvSpPr>
            <a:spLocks noGrp="1"/>
          </p:cNvSpPr>
          <p:nvPr>
            <p:ph type="sldImg"/>
          </p:nvPr>
        </p:nvSpPr>
        <p:spPr>
          <a:xfrm>
            <a:off x="1143000" y="685800"/>
            <a:ext cx="4571640" cy="3428640"/>
          </a:xfrm>
          <a:prstGeom prst="rect">
            <a:avLst/>
          </a:prstGeom>
          <a:ln w="0">
            <a:noFill/>
          </a:ln>
        </p:spPr>
      </p:sp>
      <p:sp>
        <p:nvSpPr>
          <p:cNvPr id="1544"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45" name="PlaceHolder 3"/>
          <p:cNvSpPr>
            <a:spLocks noGrp="1"/>
          </p:cNvSpPr>
          <p:nvPr>
            <p:ph type="sldNum" idx="73"/>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9C9878B6-991B-4D29-B229-F88CA4068BCD}"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PlaceHolder 1"/>
          <p:cNvSpPr>
            <a:spLocks noGrp="1"/>
          </p:cNvSpPr>
          <p:nvPr>
            <p:ph type="sldImg"/>
          </p:nvPr>
        </p:nvSpPr>
        <p:spPr>
          <a:xfrm>
            <a:off x="1143000" y="685800"/>
            <a:ext cx="4571640" cy="3428640"/>
          </a:xfrm>
          <a:prstGeom prst="rect">
            <a:avLst/>
          </a:prstGeom>
          <a:ln w="0">
            <a:noFill/>
          </a:ln>
        </p:spPr>
      </p:sp>
      <p:sp>
        <p:nvSpPr>
          <p:cNvPr id="1547"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48" name="PlaceHolder 3"/>
          <p:cNvSpPr>
            <a:spLocks noGrp="1"/>
          </p:cNvSpPr>
          <p:nvPr>
            <p:ph type="sldNum" idx="74"/>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773A25B4-EB88-4AFE-A955-86FB4841EF77}"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9" name="PlaceHolder 1"/>
          <p:cNvSpPr>
            <a:spLocks noGrp="1"/>
          </p:cNvSpPr>
          <p:nvPr>
            <p:ph type="sldImg"/>
          </p:nvPr>
        </p:nvSpPr>
        <p:spPr>
          <a:xfrm>
            <a:off x="1143000" y="685800"/>
            <a:ext cx="4571640" cy="3428640"/>
          </a:xfrm>
          <a:prstGeom prst="rect">
            <a:avLst/>
          </a:prstGeom>
          <a:ln w="0">
            <a:noFill/>
          </a:ln>
        </p:spPr>
      </p:sp>
      <p:sp>
        <p:nvSpPr>
          <p:cNvPr id="1550"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51" name="PlaceHolder 3"/>
          <p:cNvSpPr>
            <a:spLocks noGrp="1"/>
          </p:cNvSpPr>
          <p:nvPr>
            <p:ph type="sldNum" idx="75"/>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AB639547-D85A-495E-A410-DB53C507EB95}"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8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2" name="PlaceHolder 1"/>
          <p:cNvSpPr>
            <a:spLocks noGrp="1"/>
          </p:cNvSpPr>
          <p:nvPr>
            <p:ph type="sldImg"/>
          </p:nvPr>
        </p:nvSpPr>
        <p:spPr>
          <a:xfrm>
            <a:off x="1143000" y="685800"/>
            <a:ext cx="4571640" cy="3428640"/>
          </a:xfrm>
          <a:prstGeom prst="rect">
            <a:avLst/>
          </a:prstGeom>
          <a:ln w="0">
            <a:noFill/>
          </a:ln>
        </p:spPr>
      </p:sp>
      <p:sp>
        <p:nvSpPr>
          <p:cNvPr id="1553"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54" name="PlaceHolder 3"/>
          <p:cNvSpPr>
            <a:spLocks noGrp="1"/>
          </p:cNvSpPr>
          <p:nvPr>
            <p:ph type="sldNum" idx="76"/>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3B30E799-A9E6-4250-90F0-7C9CE3B7753B}"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5" name="PlaceHolder 1"/>
          <p:cNvSpPr>
            <a:spLocks noGrp="1"/>
          </p:cNvSpPr>
          <p:nvPr>
            <p:ph type="sldImg"/>
          </p:nvPr>
        </p:nvSpPr>
        <p:spPr>
          <a:xfrm>
            <a:off x="1143000" y="685800"/>
            <a:ext cx="4571640" cy="3428640"/>
          </a:xfrm>
          <a:prstGeom prst="rect">
            <a:avLst/>
          </a:prstGeom>
          <a:ln w="0">
            <a:noFill/>
          </a:ln>
        </p:spPr>
      </p:sp>
      <p:sp>
        <p:nvSpPr>
          <p:cNvPr id="1556"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57" name="PlaceHolder 3"/>
          <p:cNvSpPr>
            <a:spLocks noGrp="1"/>
          </p:cNvSpPr>
          <p:nvPr>
            <p:ph type="sldNum" idx="77"/>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5AB26D00-242B-4965-A6FD-B2F984FFC20B}"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PlaceHolder 1"/>
          <p:cNvSpPr>
            <a:spLocks noGrp="1"/>
          </p:cNvSpPr>
          <p:nvPr>
            <p:ph type="sldImg"/>
          </p:nvPr>
        </p:nvSpPr>
        <p:spPr>
          <a:xfrm>
            <a:off x="1143000" y="685800"/>
            <a:ext cx="4571640" cy="3428640"/>
          </a:xfrm>
          <a:prstGeom prst="rect">
            <a:avLst/>
          </a:prstGeom>
          <a:ln w="0">
            <a:noFill/>
          </a:ln>
        </p:spPr>
      </p:sp>
      <p:sp>
        <p:nvSpPr>
          <p:cNvPr id="1559"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60" name="PlaceHolder 3"/>
          <p:cNvSpPr>
            <a:spLocks noGrp="1"/>
          </p:cNvSpPr>
          <p:nvPr>
            <p:ph type="sldNum" idx="78"/>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BA94DB60-C6BC-415C-9DF6-0457A850E065}"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1" name="PlaceHolder 1"/>
          <p:cNvSpPr>
            <a:spLocks noGrp="1"/>
          </p:cNvSpPr>
          <p:nvPr>
            <p:ph type="sldImg"/>
          </p:nvPr>
        </p:nvSpPr>
        <p:spPr>
          <a:xfrm>
            <a:off x="1143000" y="685800"/>
            <a:ext cx="4571640" cy="3428640"/>
          </a:xfrm>
          <a:prstGeom prst="rect">
            <a:avLst/>
          </a:prstGeom>
          <a:ln w="0">
            <a:noFill/>
          </a:ln>
        </p:spPr>
      </p:sp>
      <p:sp>
        <p:nvSpPr>
          <p:cNvPr id="1562"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63" name="PlaceHolder 3"/>
          <p:cNvSpPr>
            <a:spLocks noGrp="1"/>
          </p:cNvSpPr>
          <p:nvPr>
            <p:ph type="sldNum" idx="79"/>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670F12C6-0211-4CF0-8721-E9DC0A033732}"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4" name="PlaceHolder 1"/>
          <p:cNvSpPr>
            <a:spLocks noGrp="1"/>
          </p:cNvSpPr>
          <p:nvPr>
            <p:ph type="sldImg"/>
          </p:nvPr>
        </p:nvSpPr>
        <p:spPr>
          <a:xfrm>
            <a:off x="1143000" y="685800"/>
            <a:ext cx="4571640" cy="3428640"/>
          </a:xfrm>
          <a:prstGeom prst="rect">
            <a:avLst/>
          </a:prstGeom>
          <a:ln w="0">
            <a:noFill/>
          </a:ln>
        </p:spPr>
      </p:sp>
      <p:sp>
        <p:nvSpPr>
          <p:cNvPr id="1565"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66" name="PlaceHolder 3"/>
          <p:cNvSpPr>
            <a:spLocks noGrp="1"/>
          </p:cNvSpPr>
          <p:nvPr>
            <p:ph type="sldNum" idx="80"/>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DE829C9F-03A0-44DF-B419-D98BF578D0EA}"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7" name="PlaceHolder 1"/>
          <p:cNvSpPr>
            <a:spLocks noGrp="1"/>
          </p:cNvSpPr>
          <p:nvPr>
            <p:ph type="sldImg"/>
          </p:nvPr>
        </p:nvSpPr>
        <p:spPr>
          <a:xfrm>
            <a:off x="1143000" y="685800"/>
            <a:ext cx="4571640" cy="3428640"/>
          </a:xfrm>
          <a:prstGeom prst="rect">
            <a:avLst/>
          </a:prstGeom>
          <a:ln w="0">
            <a:noFill/>
          </a:ln>
        </p:spPr>
      </p:sp>
      <p:sp>
        <p:nvSpPr>
          <p:cNvPr id="1568"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69" name="PlaceHolder 3"/>
          <p:cNvSpPr>
            <a:spLocks noGrp="1"/>
          </p:cNvSpPr>
          <p:nvPr>
            <p:ph type="sldNum" idx="81"/>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90CAF44C-FEFF-46DC-866E-2C19357F4F8E}"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PlaceHolder 1"/>
          <p:cNvSpPr>
            <a:spLocks noGrp="1"/>
          </p:cNvSpPr>
          <p:nvPr>
            <p:ph type="sldImg"/>
          </p:nvPr>
        </p:nvSpPr>
        <p:spPr>
          <a:xfrm>
            <a:off x="1143000" y="685800"/>
            <a:ext cx="4571640" cy="3428640"/>
          </a:xfrm>
          <a:prstGeom prst="rect">
            <a:avLst/>
          </a:prstGeom>
          <a:ln w="0">
            <a:noFill/>
          </a:ln>
        </p:spPr>
      </p:sp>
      <p:sp>
        <p:nvSpPr>
          <p:cNvPr id="1571"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72" name="PlaceHolder 3"/>
          <p:cNvSpPr>
            <a:spLocks noGrp="1"/>
          </p:cNvSpPr>
          <p:nvPr>
            <p:ph type="sldNum" idx="82"/>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B93F7739-5E31-4D52-9183-E041C8F8C991}"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3" name="PlaceHolder 1"/>
          <p:cNvSpPr>
            <a:spLocks noGrp="1"/>
          </p:cNvSpPr>
          <p:nvPr>
            <p:ph type="sldImg"/>
          </p:nvPr>
        </p:nvSpPr>
        <p:spPr>
          <a:xfrm>
            <a:off x="1143000" y="685800"/>
            <a:ext cx="4571640" cy="3428640"/>
          </a:xfrm>
          <a:prstGeom prst="rect">
            <a:avLst/>
          </a:prstGeom>
          <a:ln w="0">
            <a:noFill/>
          </a:ln>
        </p:spPr>
      </p:sp>
      <p:sp>
        <p:nvSpPr>
          <p:cNvPr id="1574"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75" name="PlaceHolder 3"/>
          <p:cNvSpPr>
            <a:spLocks noGrp="1"/>
          </p:cNvSpPr>
          <p:nvPr>
            <p:ph type="sldNum" idx="83"/>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1A25F2AF-CDB8-49BE-853D-62C266FA0F60}"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PlaceHolder 1"/>
          <p:cNvSpPr>
            <a:spLocks noGrp="1"/>
          </p:cNvSpPr>
          <p:nvPr>
            <p:ph type="sldImg"/>
          </p:nvPr>
        </p:nvSpPr>
        <p:spPr>
          <a:xfrm>
            <a:off x="1143000" y="685800"/>
            <a:ext cx="4571640" cy="3428640"/>
          </a:xfrm>
          <a:prstGeom prst="rect">
            <a:avLst/>
          </a:prstGeom>
          <a:ln w="0">
            <a:noFill/>
          </a:ln>
        </p:spPr>
      </p:sp>
      <p:sp>
        <p:nvSpPr>
          <p:cNvPr id="1577"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78" name="PlaceHolder 3"/>
          <p:cNvSpPr>
            <a:spLocks noGrp="1"/>
          </p:cNvSpPr>
          <p:nvPr>
            <p:ph type="sldNum" idx="84"/>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C2B2327B-9E0B-4BD7-9E35-A402B1DB2767}"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9" name="PlaceHolder 1"/>
          <p:cNvSpPr>
            <a:spLocks noGrp="1"/>
          </p:cNvSpPr>
          <p:nvPr>
            <p:ph type="sldImg"/>
          </p:nvPr>
        </p:nvSpPr>
        <p:spPr>
          <a:xfrm>
            <a:off x="1143000" y="685800"/>
            <a:ext cx="4571640" cy="3428640"/>
          </a:xfrm>
          <a:prstGeom prst="rect">
            <a:avLst/>
          </a:prstGeom>
          <a:ln w="0">
            <a:noFill/>
          </a:ln>
        </p:spPr>
      </p:sp>
      <p:sp>
        <p:nvSpPr>
          <p:cNvPr id="1580"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81" name="PlaceHolder 3"/>
          <p:cNvSpPr>
            <a:spLocks noGrp="1"/>
          </p:cNvSpPr>
          <p:nvPr>
            <p:ph type="sldNum" idx="85"/>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2BF5B21B-FED9-4B8C-9501-06214F6FA6FF}"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8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2" name="PlaceHolder 1"/>
          <p:cNvSpPr>
            <a:spLocks noGrp="1"/>
          </p:cNvSpPr>
          <p:nvPr>
            <p:ph type="sldImg"/>
          </p:nvPr>
        </p:nvSpPr>
        <p:spPr>
          <a:xfrm>
            <a:off x="1143000" y="685800"/>
            <a:ext cx="4571640" cy="3428640"/>
          </a:xfrm>
          <a:prstGeom prst="rect">
            <a:avLst/>
          </a:prstGeom>
          <a:ln w="0">
            <a:noFill/>
          </a:ln>
        </p:spPr>
      </p:sp>
      <p:sp>
        <p:nvSpPr>
          <p:cNvPr id="1583"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84" name="PlaceHolder 3"/>
          <p:cNvSpPr>
            <a:spLocks noGrp="1"/>
          </p:cNvSpPr>
          <p:nvPr>
            <p:ph type="sldNum" idx="86"/>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B0C35252-94E0-49FA-8D21-ABB7FF554FEF}"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5" name="PlaceHolder 1"/>
          <p:cNvSpPr>
            <a:spLocks noGrp="1"/>
          </p:cNvSpPr>
          <p:nvPr>
            <p:ph type="sldImg"/>
          </p:nvPr>
        </p:nvSpPr>
        <p:spPr>
          <a:xfrm>
            <a:off x="1143000" y="685800"/>
            <a:ext cx="4571640" cy="3428640"/>
          </a:xfrm>
          <a:prstGeom prst="rect">
            <a:avLst/>
          </a:prstGeom>
          <a:ln w="0">
            <a:noFill/>
          </a:ln>
        </p:spPr>
      </p:sp>
      <p:sp>
        <p:nvSpPr>
          <p:cNvPr id="1586"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87" name="PlaceHolder 3"/>
          <p:cNvSpPr>
            <a:spLocks noGrp="1"/>
          </p:cNvSpPr>
          <p:nvPr>
            <p:ph type="sldNum" idx="87"/>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5204D861-2EAB-411B-A4C9-9A2D34100810}"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8" name="PlaceHolder 1"/>
          <p:cNvSpPr>
            <a:spLocks noGrp="1"/>
          </p:cNvSpPr>
          <p:nvPr>
            <p:ph type="sldImg"/>
          </p:nvPr>
        </p:nvSpPr>
        <p:spPr>
          <a:xfrm>
            <a:off x="1143000" y="685800"/>
            <a:ext cx="4571640" cy="3428640"/>
          </a:xfrm>
          <a:prstGeom prst="rect">
            <a:avLst/>
          </a:prstGeom>
          <a:ln w="0">
            <a:noFill/>
          </a:ln>
        </p:spPr>
      </p:sp>
      <p:sp>
        <p:nvSpPr>
          <p:cNvPr id="1589"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90" name="PlaceHolder 3"/>
          <p:cNvSpPr>
            <a:spLocks noGrp="1"/>
          </p:cNvSpPr>
          <p:nvPr>
            <p:ph type="sldNum" idx="88"/>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C3493308-A4B0-4576-8046-B3316A8F36AF}"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1" name="PlaceHolder 1"/>
          <p:cNvSpPr>
            <a:spLocks noGrp="1"/>
          </p:cNvSpPr>
          <p:nvPr>
            <p:ph type="sldImg"/>
          </p:nvPr>
        </p:nvSpPr>
        <p:spPr>
          <a:xfrm>
            <a:off x="1143000" y="685800"/>
            <a:ext cx="4571640" cy="3428640"/>
          </a:xfrm>
          <a:prstGeom prst="rect">
            <a:avLst/>
          </a:prstGeom>
          <a:ln w="0">
            <a:noFill/>
          </a:ln>
        </p:spPr>
      </p:sp>
      <p:sp>
        <p:nvSpPr>
          <p:cNvPr id="1592"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93" name="PlaceHolder 3"/>
          <p:cNvSpPr>
            <a:spLocks noGrp="1"/>
          </p:cNvSpPr>
          <p:nvPr>
            <p:ph type="sldNum" idx="89"/>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27ED4312-5446-4F1F-AC92-5F7C39C8F1EF}"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4" name="PlaceHolder 1"/>
          <p:cNvSpPr>
            <a:spLocks noGrp="1"/>
          </p:cNvSpPr>
          <p:nvPr>
            <p:ph type="sldImg"/>
          </p:nvPr>
        </p:nvSpPr>
        <p:spPr>
          <a:xfrm>
            <a:off x="1143000" y="685800"/>
            <a:ext cx="4571640" cy="3428640"/>
          </a:xfrm>
          <a:prstGeom prst="rect">
            <a:avLst/>
          </a:prstGeom>
          <a:ln w="0">
            <a:noFill/>
          </a:ln>
        </p:spPr>
      </p:sp>
      <p:sp>
        <p:nvSpPr>
          <p:cNvPr id="1595"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96" name="PlaceHolder 3"/>
          <p:cNvSpPr>
            <a:spLocks noGrp="1"/>
          </p:cNvSpPr>
          <p:nvPr>
            <p:ph type="sldNum" idx="90"/>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DB388D3C-21D5-41E8-B829-689B822FBC14}"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7" name="PlaceHolder 1"/>
          <p:cNvSpPr>
            <a:spLocks noGrp="1"/>
          </p:cNvSpPr>
          <p:nvPr>
            <p:ph type="sldImg"/>
          </p:nvPr>
        </p:nvSpPr>
        <p:spPr>
          <a:xfrm>
            <a:off x="1143000" y="685800"/>
            <a:ext cx="4571640" cy="3428640"/>
          </a:xfrm>
          <a:prstGeom prst="rect">
            <a:avLst/>
          </a:prstGeom>
          <a:ln w="0">
            <a:noFill/>
          </a:ln>
        </p:spPr>
      </p:sp>
      <p:sp>
        <p:nvSpPr>
          <p:cNvPr id="1598" name="PlaceHolder 2"/>
          <p:cNvSpPr>
            <a:spLocks noGrp="1"/>
          </p:cNvSpPr>
          <p:nvPr>
            <p:ph type="body"/>
          </p:nvPr>
        </p:nvSpPr>
        <p:spPr>
          <a:xfrm>
            <a:off x="685800" y="4343400"/>
            <a:ext cx="5486040" cy="4114440"/>
          </a:xfrm>
          <a:prstGeom prst="rect">
            <a:avLst/>
          </a:prstGeom>
          <a:noFill/>
          <a:ln w="0">
            <a:noFill/>
          </a:ln>
        </p:spPr>
        <p:txBody>
          <a:bodyPr numCol="1" spcCol="0" anchor="t">
            <a:noAutofit/>
          </a:bodyPr>
          <a:p>
            <a:endParaRPr b="0" lang="pt-BR" sz="2000" spc="-1" strike="noStrike">
              <a:latin typeface="Arial"/>
            </a:endParaRPr>
          </a:p>
        </p:txBody>
      </p:sp>
      <p:sp>
        <p:nvSpPr>
          <p:cNvPr id="1599" name="PlaceHolder 3"/>
          <p:cNvSpPr>
            <a:spLocks noGrp="1"/>
          </p:cNvSpPr>
          <p:nvPr>
            <p:ph type="sldNum" idx="91"/>
          </p:nvPr>
        </p:nvSpPr>
        <p:spPr>
          <a:xfrm>
            <a:off x="3884760" y="8685360"/>
            <a:ext cx="2971440" cy="45684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467D856A-1D4E-4BD5-A121-C1CA8D01B0C9}" type="slidenum">
              <a:rPr b="0" lang="en-US" sz="1200" spc="-1" strike="noStrike">
                <a:solidFill>
                  <a:srgbClr val="000000"/>
                </a:solidFill>
                <a:latin typeface="Calibri"/>
              </a:rPr>
              <a:t>&lt;number&gt;</a:t>
            </a:fld>
            <a:endParaRPr b="0" lang="pt-BR"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8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8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8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9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9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9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2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9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9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0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0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0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0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7" name="Text Box 1"/>
          <p:cNvSpPr/>
          <p:nvPr/>
        </p:nvSpPr>
        <p:spPr>
          <a:xfrm>
            <a:off x="0" y="-7432560"/>
            <a:ext cx="1080" cy="16236720"/>
          </a:xfrm>
          <a:prstGeom prst="rect">
            <a:avLst/>
          </a:prstGeom>
          <a:solidFill>
            <a:srgbClr val="ffffff"/>
          </a:solidFill>
          <a:ln w="9360">
            <a:solidFill>
              <a:srgbClr val="000000"/>
            </a:solidFill>
            <a:miter/>
          </a:ln>
        </p:spPr>
        <p:style>
          <a:lnRef idx="0"/>
          <a:fillRef idx="0"/>
          <a:effectRef idx="0"/>
          <a:fontRef idx="minor"/>
        </p:style>
      </p:sp>
      <p:sp>
        <p:nvSpPr>
          <p:cNvPr id="110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Text Box 1"/>
          <p:cNvSpPr/>
          <p:nvPr/>
        </p:nvSpPr>
        <p:spPr>
          <a:xfrm>
            <a:off x="0" y="-7432560"/>
            <a:ext cx="1080" cy="16234920"/>
          </a:xfrm>
          <a:prstGeom prst="rect">
            <a:avLst/>
          </a:prstGeom>
          <a:solidFill>
            <a:srgbClr val="ffffff"/>
          </a:solidFill>
          <a:ln w="9360">
            <a:solidFill>
              <a:srgbClr val="000000"/>
            </a:solidFill>
            <a:miter/>
          </a:ln>
        </p:spPr>
        <p:style>
          <a:lnRef idx="0"/>
          <a:fillRef idx="0"/>
          <a:effectRef idx="0"/>
          <a:fontRef idx="minor"/>
        </p:style>
      </p:sp>
      <p:sp>
        <p:nvSpPr>
          <p:cNvPr id="111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Text Box 1"/>
          <p:cNvSpPr/>
          <p:nvPr/>
        </p:nvSpPr>
        <p:spPr>
          <a:xfrm>
            <a:off x="0" y="-7432560"/>
            <a:ext cx="1080" cy="16225560"/>
          </a:xfrm>
          <a:prstGeom prst="rect">
            <a:avLst/>
          </a:prstGeom>
          <a:solidFill>
            <a:srgbClr val="ffffff"/>
          </a:solidFill>
          <a:ln w="9360">
            <a:solidFill>
              <a:srgbClr val="000000"/>
            </a:solidFill>
            <a:miter/>
          </a:ln>
        </p:spPr>
        <p:style>
          <a:lnRef idx="0"/>
          <a:fillRef idx="0"/>
          <a:effectRef idx="0"/>
          <a:fontRef idx="minor"/>
        </p:style>
      </p:sp>
      <p:sp>
        <p:nvSpPr>
          <p:cNvPr id="111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Text Box 1"/>
          <p:cNvSpPr/>
          <p:nvPr/>
        </p:nvSpPr>
        <p:spPr>
          <a:xfrm>
            <a:off x="0" y="-7432560"/>
            <a:ext cx="1080" cy="16225560"/>
          </a:xfrm>
          <a:prstGeom prst="rect">
            <a:avLst/>
          </a:prstGeom>
          <a:solidFill>
            <a:srgbClr val="ffffff"/>
          </a:solidFill>
          <a:ln w="9360">
            <a:solidFill>
              <a:srgbClr val="000000"/>
            </a:solidFill>
            <a:miter/>
          </a:ln>
        </p:spPr>
        <p:style>
          <a:lnRef idx="0"/>
          <a:fillRef idx="0"/>
          <a:effectRef idx="0"/>
          <a:fontRef idx="minor"/>
        </p:style>
      </p:sp>
      <p:sp>
        <p:nvSpPr>
          <p:cNvPr id="111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2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Text Box 1"/>
          <p:cNvSpPr/>
          <p:nvPr/>
        </p:nvSpPr>
        <p:spPr>
          <a:xfrm>
            <a:off x="0" y="-7432560"/>
            <a:ext cx="1080" cy="16225560"/>
          </a:xfrm>
          <a:prstGeom prst="rect">
            <a:avLst/>
          </a:prstGeom>
          <a:solidFill>
            <a:srgbClr val="ffffff"/>
          </a:solidFill>
          <a:ln w="9360">
            <a:solidFill>
              <a:srgbClr val="000000"/>
            </a:solidFill>
            <a:miter/>
          </a:ln>
        </p:spPr>
        <p:style>
          <a:lnRef idx="0"/>
          <a:fillRef idx="0"/>
          <a:effectRef idx="0"/>
          <a:fontRef idx="minor"/>
        </p:style>
      </p:sp>
      <p:sp>
        <p:nvSpPr>
          <p:cNvPr id="111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Text Box 1"/>
          <p:cNvSpPr/>
          <p:nvPr/>
        </p:nvSpPr>
        <p:spPr>
          <a:xfrm>
            <a:off x="0" y="-7432560"/>
            <a:ext cx="1080" cy="16225560"/>
          </a:xfrm>
          <a:prstGeom prst="rect">
            <a:avLst/>
          </a:prstGeom>
          <a:solidFill>
            <a:srgbClr val="ffffff"/>
          </a:solidFill>
          <a:ln w="9360">
            <a:solidFill>
              <a:srgbClr val="000000"/>
            </a:solidFill>
            <a:miter/>
          </a:ln>
        </p:spPr>
        <p:style>
          <a:lnRef idx="0"/>
          <a:fillRef idx="0"/>
          <a:effectRef idx="0"/>
          <a:fontRef idx="minor"/>
        </p:style>
      </p:sp>
      <p:sp>
        <p:nvSpPr>
          <p:cNvPr id="111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2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2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2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2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2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3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3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3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2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3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3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4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Text Box 1"/>
          <p:cNvSpPr/>
          <p:nvPr/>
        </p:nvSpPr>
        <p:spPr>
          <a:xfrm>
            <a:off x="0" y="-7432560"/>
            <a:ext cx="1080" cy="16233480"/>
          </a:xfrm>
          <a:prstGeom prst="rect">
            <a:avLst/>
          </a:prstGeom>
          <a:solidFill>
            <a:srgbClr val="ffffff"/>
          </a:solidFill>
          <a:ln w="9360">
            <a:solidFill>
              <a:srgbClr val="000000"/>
            </a:solidFill>
            <a:miter/>
          </a:ln>
        </p:spPr>
        <p:style>
          <a:lnRef idx="0"/>
          <a:fillRef idx="0"/>
          <a:effectRef idx="0"/>
          <a:fontRef idx="minor"/>
        </p:style>
      </p:sp>
      <p:sp>
        <p:nvSpPr>
          <p:cNvPr id="114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4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Text Box 1"/>
          <p:cNvSpPr/>
          <p:nvPr/>
        </p:nvSpPr>
        <p:spPr>
          <a:xfrm>
            <a:off x="0" y="-7432560"/>
            <a:ext cx="1080" cy="16233480"/>
          </a:xfrm>
          <a:prstGeom prst="rect">
            <a:avLst/>
          </a:prstGeom>
          <a:solidFill>
            <a:srgbClr val="ffffff"/>
          </a:solidFill>
          <a:ln w="9360">
            <a:solidFill>
              <a:srgbClr val="000000"/>
            </a:solidFill>
            <a:miter/>
          </a:ln>
        </p:spPr>
        <p:style>
          <a:lnRef idx="0"/>
          <a:fillRef idx="0"/>
          <a:effectRef idx="0"/>
          <a:fontRef idx="minor"/>
        </p:style>
      </p:sp>
      <p:sp>
        <p:nvSpPr>
          <p:cNvPr id="114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Text Box 1"/>
          <p:cNvSpPr/>
          <p:nvPr/>
        </p:nvSpPr>
        <p:spPr>
          <a:xfrm>
            <a:off x="0" y="-7432560"/>
            <a:ext cx="1080" cy="16233480"/>
          </a:xfrm>
          <a:prstGeom prst="rect">
            <a:avLst/>
          </a:prstGeom>
          <a:solidFill>
            <a:srgbClr val="ffffff"/>
          </a:solidFill>
          <a:ln w="9360">
            <a:solidFill>
              <a:srgbClr val="000000"/>
            </a:solidFill>
            <a:miter/>
          </a:ln>
        </p:spPr>
        <p:style>
          <a:lnRef idx="0"/>
          <a:fillRef idx="0"/>
          <a:effectRef idx="0"/>
          <a:fontRef idx="minor"/>
        </p:style>
      </p:sp>
      <p:sp>
        <p:nvSpPr>
          <p:cNvPr id="114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Text Box 1"/>
          <p:cNvSpPr/>
          <p:nvPr/>
        </p:nvSpPr>
        <p:spPr>
          <a:xfrm>
            <a:off x="0" y="-7432560"/>
            <a:ext cx="1080" cy="16231680"/>
          </a:xfrm>
          <a:prstGeom prst="rect">
            <a:avLst/>
          </a:prstGeom>
          <a:solidFill>
            <a:srgbClr val="ffffff"/>
          </a:solidFill>
          <a:ln w="9360">
            <a:solidFill>
              <a:srgbClr val="000000"/>
            </a:solidFill>
            <a:miter/>
          </a:ln>
        </p:spPr>
        <p:style>
          <a:lnRef idx="0"/>
          <a:fillRef idx="0"/>
          <a:effectRef idx="0"/>
          <a:fontRef idx="minor"/>
        </p:style>
      </p:sp>
      <p:sp>
        <p:nvSpPr>
          <p:cNvPr id="115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Text Box 1"/>
          <p:cNvSpPr/>
          <p:nvPr/>
        </p:nvSpPr>
        <p:spPr>
          <a:xfrm>
            <a:off x="0" y="-7432560"/>
            <a:ext cx="1080" cy="16233480"/>
          </a:xfrm>
          <a:prstGeom prst="rect">
            <a:avLst/>
          </a:prstGeom>
          <a:solidFill>
            <a:srgbClr val="ffffff"/>
          </a:solidFill>
          <a:ln w="9360">
            <a:solidFill>
              <a:srgbClr val="000000"/>
            </a:solidFill>
            <a:miter/>
          </a:ln>
        </p:spPr>
        <p:style>
          <a:lnRef idx="0"/>
          <a:fillRef idx="0"/>
          <a:effectRef idx="0"/>
          <a:fontRef idx="minor"/>
        </p:style>
      </p:sp>
      <p:sp>
        <p:nvSpPr>
          <p:cNvPr id="115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Text Box 1"/>
          <p:cNvSpPr/>
          <p:nvPr/>
        </p:nvSpPr>
        <p:spPr>
          <a:xfrm>
            <a:off x="0" y="-7432560"/>
            <a:ext cx="1080" cy="16233480"/>
          </a:xfrm>
          <a:prstGeom prst="rect">
            <a:avLst/>
          </a:prstGeom>
          <a:solidFill>
            <a:srgbClr val="ffffff"/>
          </a:solidFill>
          <a:ln w="9360">
            <a:solidFill>
              <a:srgbClr val="000000"/>
            </a:solidFill>
            <a:miter/>
          </a:ln>
        </p:spPr>
        <p:style>
          <a:lnRef idx="0"/>
          <a:fillRef idx="0"/>
          <a:effectRef idx="0"/>
          <a:fontRef idx="minor"/>
        </p:style>
      </p:sp>
      <p:sp>
        <p:nvSpPr>
          <p:cNvPr id="115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3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5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5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6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6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6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6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6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7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7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7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3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7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7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8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8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8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8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8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9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9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9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03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9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19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0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0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0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06"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08"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10"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Text Box 1"/>
          <p:cNvSpPr/>
          <p:nvPr/>
        </p:nvSpPr>
        <p:spPr>
          <a:xfrm>
            <a:off x="0" y="-7432560"/>
            <a:ext cx="1080" cy="16254000"/>
          </a:xfrm>
          <a:prstGeom prst="rect">
            <a:avLst/>
          </a:prstGeom>
          <a:solidFill>
            <a:srgbClr val="ffffff"/>
          </a:solidFill>
          <a:ln w="9360">
            <a:solidFill>
              <a:srgbClr val="000000"/>
            </a:solidFill>
            <a:miter/>
          </a:ln>
        </p:spPr>
        <p:style>
          <a:lnRef idx="0"/>
          <a:fillRef idx="0"/>
          <a:effectRef idx="0"/>
          <a:fontRef idx="minor"/>
        </p:style>
      </p:sp>
      <p:sp>
        <p:nvSpPr>
          <p:cNvPr id="1212"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Text Box 1"/>
          <p:cNvSpPr/>
          <p:nvPr/>
        </p:nvSpPr>
        <p:spPr>
          <a:xfrm>
            <a:off x="1143000" y="695160"/>
            <a:ext cx="4571640" cy="3428640"/>
          </a:xfrm>
          <a:prstGeom prst="rect">
            <a:avLst/>
          </a:prstGeom>
          <a:solidFill>
            <a:srgbClr val="ffffff"/>
          </a:solidFill>
          <a:ln w="9360">
            <a:solidFill>
              <a:srgbClr val="000000"/>
            </a:solidFill>
            <a:miter/>
          </a:ln>
        </p:spPr>
        <p:style>
          <a:lnRef idx="0"/>
          <a:fillRef idx="0"/>
          <a:effectRef idx="0"/>
          <a:fontRef idx="minor"/>
        </p:style>
      </p:sp>
      <p:sp>
        <p:nvSpPr>
          <p:cNvPr id="1214" name="PlaceHolder 1"/>
          <p:cNvSpPr>
            <a:spLocks noGrp="1"/>
          </p:cNvSpPr>
          <p:nvPr>
            <p:ph type="body"/>
          </p:nvPr>
        </p:nvSpPr>
        <p:spPr>
          <a:xfrm>
            <a:off x="685800" y="4343400"/>
            <a:ext cx="5451120" cy="4082760"/>
          </a:xfrm>
          <a:prstGeom prst="rect">
            <a:avLst/>
          </a:prstGeom>
          <a:noFill/>
          <a:ln w="0">
            <a:noFill/>
          </a:ln>
        </p:spPr>
        <p:txBody>
          <a:bodyPr numCol="1" spcCol="0" anchor="ctr">
            <a:noAutofit/>
          </a:bodyPr>
          <a:p>
            <a:endParaRPr b="0" lang="pt-BR"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55690D0-E335-4F55-A7E3-BFA9486A0286}" type="slidenum">
              <a:t>&lt;#&gt;</a:t>
            </a:fld>
          </a:p>
        </p:txBody>
      </p:sp>
      <p:sp>
        <p:nvSpPr>
          <p:cNvPr id="4" name="PlaceHolder 3"/>
          <p:cNvSpPr>
            <a:spLocks noGrp="1"/>
          </p:cNvSpPr>
          <p:nvPr>
            <p:ph type="dt" idx="1"/>
          </p:nvPr>
        </p:nvSpPr>
        <p:spPr/>
        <p:txBody>
          <a:bodyPr/>
          <a:p>
            <a:r>
              <a:rPr lang="pt-B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595790DB-3F8B-47CA-A3AD-C24F04577745}" type="slidenum">
              <a:t>&lt;#&gt;</a:t>
            </a:fld>
          </a:p>
        </p:txBody>
      </p:sp>
      <p:sp>
        <p:nvSpPr>
          <p:cNvPr id="7" name="PlaceHolder 6"/>
          <p:cNvSpPr>
            <a:spLocks noGrp="1"/>
          </p:cNvSpPr>
          <p:nvPr>
            <p:ph type="dt" idx="1"/>
          </p:nvPr>
        </p:nvSpPr>
        <p:spPr/>
        <p:txBody>
          <a:bodyPr/>
          <a:p>
            <a:r>
              <a:rPr lang="pt-B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6AF883E5-59A5-4EE6-9CFD-FB913D69F3A1}" type="slidenum">
              <a:t>&lt;#&gt;</a:t>
            </a:fld>
          </a:p>
        </p:txBody>
      </p:sp>
      <p:sp>
        <p:nvSpPr>
          <p:cNvPr id="9" name="PlaceHolder 8"/>
          <p:cNvSpPr>
            <a:spLocks noGrp="1"/>
          </p:cNvSpPr>
          <p:nvPr>
            <p:ph type="dt" idx="1"/>
          </p:nvPr>
        </p:nvSpPr>
        <p:spPr/>
        <p:txBody>
          <a:bodyPr/>
          <a:p>
            <a:r>
              <a:rPr lang="pt-B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D6007B17-5667-4A20-A4B8-65D939411AC5}" type="slidenum">
              <a:t>&lt;#&gt;</a:t>
            </a:fld>
          </a:p>
        </p:txBody>
      </p:sp>
      <p:sp>
        <p:nvSpPr>
          <p:cNvPr id="11" name="PlaceHolder 10"/>
          <p:cNvSpPr>
            <a:spLocks noGrp="1"/>
          </p:cNvSpPr>
          <p:nvPr>
            <p:ph type="dt" idx="1"/>
          </p:nvPr>
        </p:nvSpPr>
        <p:spPr/>
        <p:txBody>
          <a:bodyPr/>
          <a:p>
            <a:r>
              <a:rPr lang="pt-B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4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4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5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5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5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5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5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6276910-2B3B-4406-A44E-9701A5C0BD64}" type="slidenum">
              <a:t>&lt;#&gt;</a:t>
            </a:fld>
          </a:p>
        </p:txBody>
      </p:sp>
      <p:sp>
        <p:nvSpPr>
          <p:cNvPr id="6" name="PlaceHolder 5"/>
          <p:cNvSpPr>
            <a:spLocks noGrp="1"/>
          </p:cNvSpPr>
          <p:nvPr>
            <p:ph type="dt" idx="1"/>
          </p:nvPr>
        </p:nvSpPr>
        <p:spPr/>
        <p:txBody>
          <a:bodyPr/>
          <a:p>
            <a:r>
              <a:rPr lang="pt-B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5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6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6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7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7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8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8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8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9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9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5FD7F84-FC47-4591-89F7-ECB0A25AAC33}" type="slidenum">
              <a:t>&lt;#&gt;</a:t>
            </a:fld>
          </a:p>
        </p:txBody>
      </p:sp>
      <p:sp>
        <p:nvSpPr>
          <p:cNvPr id="6" name="PlaceHolder 5"/>
          <p:cNvSpPr>
            <a:spLocks noGrp="1"/>
          </p:cNvSpPr>
          <p:nvPr>
            <p:ph type="dt" idx="1"/>
          </p:nvPr>
        </p:nvSpPr>
        <p:spPr/>
        <p:txBody>
          <a:bodyPr/>
          <a:p>
            <a:r>
              <a:rPr lang="pt-B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9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9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9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9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0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0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0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0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0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0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0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1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1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1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1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1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1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1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1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1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2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394B8B9-F824-4D71-AB0F-F1653AF7D9AB}" type="slidenum">
              <a:t>&lt;#&gt;</a:t>
            </a:fld>
          </a:p>
        </p:txBody>
      </p:sp>
      <p:sp>
        <p:nvSpPr>
          <p:cNvPr id="4" name="PlaceHolder 3"/>
          <p:cNvSpPr>
            <a:spLocks noGrp="1"/>
          </p:cNvSpPr>
          <p:nvPr>
            <p:ph type="dt" idx="4"/>
          </p:nvPr>
        </p:nvSpPr>
        <p:spPr/>
        <p:txBody>
          <a:bodyPr/>
          <a:p>
            <a:r>
              <a:rPr lang="pt-BR"/>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2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4CBED73-AEF8-4CCD-99FF-1460E0850FD6}" type="slidenum">
              <a:t>&lt;#&gt;</a:t>
            </a:fld>
          </a:p>
        </p:txBody>
      </p:sp>
      <p:sp>
        <p:nvSpPr>
          <p:cNvPr id="6" name="PlaceHolder 5"/>
          <p:cNvSpPr>
            <a:spLocks noGrp="1"/>
          </p:cNvSpPr>
          <p:nvPr>
            <p:ph type="dt" idx="4"/>
          </p:nvPr>
        </p:nvSpPr>
        <p:spPr/>
        <p:txBody>
          <a:bodyPr/>
          <a:p>
            <a:r>
              <a:rPr lang="pt-BR"/>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2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FDAF673F-1D4E-4940-812E-D24094690EC2}" type="slidenum">
              <a:t>&lt;#&gt;</a:t>
            </a:fld>
          </a:p>
        </p:txBody>
      </p:sp>
      <p:sp>
        <p:nvSpPr>
          <p:cNvPr id="6" name="PlaceHolder 5"/>
          <p:cNvSpPr>
            <a:spLocks noGrp="1"/>
          </p:cNvSpPr>
          <p:nvPr>
            <p:ph type="dt" idx="4"/>
          </p:nvPr>
        </p:nvSpPr>
        <p:spPr/>
        <p:txBody>
          <a:bodyPr/>
          <a:p>
            <a:r>
              <a:rPr lang="pt-B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128D2E4-30B2-4A69-9DEA-14C138E19F81}" type="slidenum">
              <a:t>&lt;#&gt;</a:t>
            </a:fld>
          </a:p>
        </p:txBody>
      </p:sp>
      <p:sp>
        <p:nvSpPr>
          <p:cNvPr id="7" name="PlaceHolder 6"/>
          <p:cNvSpPr>
            <a:spLocks noGrp="1"/>
          </p:cNvSpPr>
          <p:nvPr>
            <p:ph type="dt" idx="1"/>
          </p:nvPr>
        </p:nvSpPr>
        <p:spPr/>
        <p:txBody>
          <a:bodyPr/>
          <a:p>
            <a:r>
              <a:rPr lang="pt-BR"/>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3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3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1FAE814-51FE-4223-84AA-E36A1F071DBC}" type="slidenum">
              <a:t>&lt;#&gt;</a:t>
            </a:fld>
          </a:p>
        </p:txBody>
      </p:sp>
      <p:sp>
        <p:nvSpPr>
          <p:cNvPr id="7" name="PlaceHolder 6"/>
          <p:cNvSpPr>
            <a:spLocks noGrp="1"/>
          </p:cNvSpPr>
          <p:nvPr>
            <p:ph type="dt" idx="4"/>
          </p:nvPr>
        </p:nvSpPr>
        <p:spPr/>
        <p:txBody>
          <a:bodyPr/>
          <a:p>
            <a:r>
              <a:rPr lang="pt-BR"/>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BB9DD4DA-EBEA-431A-982F-BE0C0D97D967}" type="slidenum">
              <a:t>&lt;#&gt;</a:t>
            </a:fld>
          </a:p>
        </p:txBody>
      </p:sp>
      <p:sp>
        <p:nvSpPr>
          <p:cNvPr id="5" name="PlaceHolder 4"/>
          <p:cNvSpPr>
            <a:spLocks noGrp="1"/>
          </p:cNvSpPr>
          <p:nvPr>
            <p:ph type="dt" idx="4"/>
          </p:nvPr>
        </p:nvSpPr>
        <p:spPr/>
        <p:txBody>
          <a:bodyPr/>
          <a:p>
            <a:r>
              <a:rPr lang="pt-BR"/>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31E385D-A751-412C-BAE9-2F2F28D985BC}" type="slidenum">
              <a:t>&lt;#&gt;</a:t>
            </a:fld>
          </a:p>
        </p:txBody>
      </p:sp>
      <p:sp>
        <p:nvSpPr>
          <p:cNvPr id="5" name="PlaceHolder 4"/>
          <p:cNvSpPr>
            <a:spLocks noGrp="1"/>
          </p:cNvSpPr>
          <p:nvPr>
            <p:ph type="dt" idx="4"/>
          </p:nvPr>
        </p:nvSpPr>
        <p:spPr/>
        <p:txBody>
          <a:bodyPr/>
          <a:p>
            <a:r>
              <a:rPr lang="pt-BR"/>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3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3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3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2DCDA29-FA4C-4821-A52A-7D8A7AAD8588}"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4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4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4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433048A-8CCD-49E7-B623-345AEF141907}"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4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4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4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7BF4208-81C5-4196-88B0-49608995E935}"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4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4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E8BE0ABA-F692-40C3-B5B2-D2572547746F}" type="slidenum">
              <a:t>&lt;#&gt;</a:t>
            </a:fld>
          </a:p>
        </p:txBody>
      </p:sp>
      <p:sp>
        <p:nvSpPr>
          <p:cNvPr id="7" name="PlaceHolder 6"/>
          <p:cNvSpPr>
            <a:spLocks noGrp="1"/>
          </p:cNvSpPr>
          <p:nvPr>
            <p:ph type="dt" idx="4"/>
          </p:nvPr>
        </p:nvSpPr>
        <p:spPr/>
        <p:txBody>
          <a:bodyPr/>
          <a:p>
            <a:r>
              <a:rPr lang="pt-BR"/>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5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5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5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5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3175DF70-1D09-40BA-8987-F4859F8B87E0}" type="slidenum">
              <a:t>&lt;#&gt;</a:t>
            </a:fld>
          </a:p>
        </p:txBody>
      </p:sp>
      <p:sp>
        <p:nvSpPr>
          <p:cNvPr id="9" name="PlaceHolder 8"/>
          <p:cNvSpPr>
            <a:spLocks noGrp="1"/>
          </p:cNvSpPr>
          <p:nvPr>
            <p:ph type="dt" idx="4"/>
          </p:nvPr>
        </p:nvSpPr>
        <p:spPr/>
        <p:txBody>
          <a:bodyPr/>
          <a:p>
            <a:r>
              <a:rPr lang="pt-BR"/>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5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5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5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5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6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6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00DD33FD-5754-46E8-843D-70E8A26A8396}" type="slidenum">
              <a:t>&lt;#&gt;</a:t>
            </a:fld>
          </a:p>
        </p:txBody>
      </p:sp>
      <p:sp>
        <p:nvSpPr>
          <p:cNvPr id="11" name="PlaceHolder 10"/>
          <p:cNvSpPr>
            <a:spLocks noGrp="1"/>
          </p:cNvSpPr>
          <p:nvPr>
            <p:ph type="dt" idx="4"/>
          </p:nvPr>
        </p:nvSpPr>
        <p:spPr/>
        <p:txBody>
          <a:bodyPr/>
          <a:p>
            <a:r>
              <a:rPr lang="pt-BR"/>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A9D0A63-F4FD-440D-86B8-A560FD0FAD4A}" type="slidenum">
              <a:t>&lt;#&gt;</a:t>
            </a:fld>
          </a:p>
        </p:txBody>
      </p:sp>
      <p:sp>
        <p:nvSpPr>
          <p:cNvPr id="4" name="PlaceHolder 3"/>
          <p:cNvSpPr>
            <a:spLocks noGrp="1"/>
          </p:cNvSpPr>
          <p:nvPr>
            <p:ph type="dt" idx="7"/>
          </p:nvPr>
        </p:nvSpPr>
        <p:spPr/>
        <p:txBody>
          <a:bodyPr/>
          <a:p>
            <a:r>
              <a:rPr lang="pt-B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85A15F6-659D-4A7D-832B-3DC3FE7EAB41}" type="slidenum">
              <a:t>&lt;#&gt;</a:t>
            </a:fld>
          </a:p>
        </p:txBody>
      </p:sp>
      <p:sp>
        <p:nvSpPr>
          <p:cNvPr id="5" name="PlaceHolder 4"/>
          <p:cNvSpPr>
            <a:spLocks noGrp="1"/>
          </p:cNvSpPr>
          <p:nvPr>
            <p:ph type="dt" idx="1"/>
          </p:nvPr>
        </p:nvSpPr>
        <p:spPr/>
        <p:txBody>
          <a:bodyPr/>
          <a:p>
            <a:r>
              <a:rPr lang="pt-BR"/>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6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E98E68FB-7A1B-4A31-8358-93C0AD1D797B}" type="slidenum">
              <a:t>&lt;#&gt;</a:t>
            </a:fld>
          </a:p>
        </p:txBody>
      </p:sp>
      <p:sp>
        <p:nvSpPr>
          <p:cNvPr id="6" name="PlaceHolder 5"/>
          <p:cNvSpPr>
            <a:spLocks noGrp="1"/>
          </p:cNvSpPr>
          <p:nvPr>
            <p:ph type="dt" idx="7"/>
          </p:nvPr>
        </p:nvSpPr>
        <p:spPr/>
        <p:txBody>
          <a:bodyPr/>
          <a:p>
            <a:r>
              <a:rPr lang="pt-BR"/>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7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84A0C04F-1DCF-4E14-A737-C1F42BB773DD}" type="slidenum">
              <a:t>&lt;#&gt;</a:t>
            </a:fld>
          </a:p>
        </p:txBody>
      </p:sp>
      <p:sp>
        <p:nvSpPr>
          <p:cNvPr id="6" name="PlaceHolder 5"/>
          <p:cNvSpPr>
            <a:spLocks noGrp="1"/>
          </p:cNvSpPr>
          <p:nvPr>
            <p:ph type="dt" idx="7"/>
          </p:nvPr>
        </p:nvSpPr>
        <p:spPr/>
        <p:txBody>
          <a:bodyPr/>
          <a:p>
            <a:r>
              <a:rPr lang="pt-BR"/>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7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7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CDE2BC6E-FB1A-4C92-8414-4F4565344414}" type="slidenum">
              <a:t>&lt;#&gt;</a:t>
            </a:fld>
          </a:p>
        </p:txBody>
      </p:sp>
      <p:sp>
        <p:nvSpPr>
          <p:cNvPr id="7" name="PlaceHolder 6"/>
          <p:cNvSpPr>
            <a:spLocks noGrp="1"/>
          </p:cNvSpPr>
          <p:nvPr>
            <p:ph type="dt" idx="7"/>
          </p:nvPr>
        </p:nvSpPr>
        <p:spPr/>
        <p:txBody>
          <a:bodyPr/>
          <a:p>
            <a:r>
              <a:rPr lang="pt-BR"/>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9DC66E1A-7FCE-4BC0-8BA5-AFB1BE67C5B0}" type="slidenum">
              <a:t>&lt;#&gt;</a:t>
            </a:fld>
          </a:p>
        </p:txBody>
      </p:sp>
      <p:sp>
        <p:nvSpPr>
          <p:cNvPr id="5" name="PlaceHolder 4"/>
          <p:cNvSpPr>
            <a:spLocks noGrp="1"/>
          </p:cNvSpPr>
          <p:nvPr>
            <p:ph type="dt" idx="7"/>
          </p:nvPr>
        </p:nvSpPr>
        <p:spPr/>
        <p:txBody>
          <a:bodyPr/>
          <a:p>
            <a:r>
              <a:rPr lang="pt-BR"/>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2725D4B-D49B-49C7-B399-B580A4322DFD}" type="slidenum">
              <a:t>&lt;#&gt;</a:t>
            </a:fld>
          </a:p>
        </p:txBody>
      </p:sp>
      <p:sp>
        <p:nvSpPr>
          <p:cNvPr id="5" name="PlaceHolder 4"/>
          <p:cNvSpPr>
            <a:spLocks noGrp="1"/>
          </p:cNvSpPr>
          <p:nvPr>
            <p:ph type="dt" idx="7"/>
          </p:nvPr>
        </p:nvSpPr>
        <p:spPr/>
        <p:txBody>
          <a:bodyPr/>
          <a:p>
            <a:r>
              <a:rPr lang="pt-BR"/>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7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7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7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AE76E93-881D-4FA3-BE9F-D66611ECDBE6}" type="slidenum">
              <a:t>&lt;#&gt;</a:t>
            </a:fld>
          </a:p>
        </p:txBody>
      </p:sp>
      <p:sp>
        <p:nvSpPr>
          <p:cNvPr id="8" name="PlaceHolder 7"/>
          <p:cNvSpPr>
            <a:spLocks noGrp="1"/>
          </p:cNvSpPr>
          <p:nvPr>
            <p:ph type="dt" idx="7"/>
          </p:nvPr>
        </p:nvSpPr>
        <p:spPr/>
        <p:txBody>
          <a:bodyPr/>
          <a:p>
            <a:r>
              <a:rPr lang="pt-BR"/>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8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8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8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334869F-9514-45F7-88E7-F20542400DC7}" type="slidenum">
              <a:t>&lt;#&gt;</a:t>
            </a:fld>
          </a:p>
        </p:txBody>
      </p:sp>
      <p:sp>
        <p:nvSpPr>
          <p:cNvPr id="8" name="PlaceHolder 7"/>
          <p:cNvSpPr>
            <a:spLocks noGrp="1"/>
          </p:cNvSpPr>
          <p:nvPr>
            <p:ph type="dt" idx="7"/>
          </p:nvPr>
        </p:nvSpPr>
        <p:spPr/>
        <p:txBody>
          <a:bodyPr/>
          <a:p>
            <a:r>
              <a:rPr lang="pt-BR"/>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8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8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8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9AD2CAA-CB21-4280-8626-CEE1D261282B}" type="slidenum">
              <a:t>&lt;#&gt;</a:t>
            </a:fld>
          </a:p>
        </p:txBody>
      </p:sp>
      <p:sp>
        <p:nvSpPr>
          <p:cNvPr id="8" name="PlaceHolder 7"/>
          <p:cNvSpPr>
            <a:spLocks noGrp="1"/>
          </p:cNvSpPr>
          <p:nvPr>
            <p:ph type="dt" idx="7"/>
          </p:nvPr>
        </p:nvSpPr>
        <p:spPr/>
        <p:txBody>
          <a:bodyPr/>
          <a:p>
            <a:r>
              <a:rPr lang="pt-BR"/>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8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9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94C3E13E-F85F-4924-981C-0BE87EB2F78E}" type="slidenum">
              <a:t>&lt;#&gt;</a:t>
            </a:fld>
          </a:p>
        </p:txBody>
      </p:sp>
      <p:sp>
        <p:nvSpPr>
          <p:cNvPr id="7" name="PlaceHolder 6"/>
          <p:cNvSpPr>
            <a:spLocks noGrp="1"/>
          </p:cNvSpPr>
          <p:nvPr>
            <p:ph type="dt" idx="7"/>
          </p:nvPr>
        </p:nvSpPr>
        <p:spPr/>
        <p:txBody>
          <a:bodyPr/>
          <a:p>
            <a:r>
              <a:rPr lang="pt-BR"/>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9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9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9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9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17FDDB01-F09D-4B4B-9429-0E585FA1431A}" type="slidenum">
              <a:t>&lt;#&gt;</a:t>
            </a:fld>
          </a:p>
        </p:txBody>
      </p:sp>
      <p:sp>
        <p:nvSpPr>
          <p:cNvPr id="9" name="PlaceHolder 8"/>
          <p:cNvSpPr>
            <a:spLocks noGrp="1"/>
          </p:cNvSpPr>
          <p:nvPr>
            <p:ph type="dt" idx="7"/>
          </p:nvPr>
        </p:nvSpPr>
        <p:spPr/>
        <p:txBody>
          <a:bodyPr/>
          <a:p>
            <a:r>
              <a:rPr lang="pt-B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0072336-551B-470D-8E19-1A3CBF5B17ED}" type="slidenum">
              <a:t>&lt;#&gt;</a:t>
            </a:fld>
          </a:p>
        </p:txBody>
      </p:sp>
      <p:sp>
        <p:nvSpPr>
          <p:cNvPr id="5" name="PlaceHolder 4"/>
          <p:cNvSpPr>
            <a:spLocks noGrp="1"/>
          </p:cNvSpPr>
          <p:nvPr>
            <p:ph type="dt" idx="1"/>
          </p:nvPr>
        </p:nvSpPr>
        <p:spPr/>
        <p:txBody>
          <a:bodyPr/>
          <a:p>
            <a:r>
              <a:rPr lang="pt-BR"/>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9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9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9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20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20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20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F8FE2503-252F-4F16-80BF-2E220D7FAC9E}" type="slidenum">
              <a:t>&lt;#&gt;</a:t>
            </a:fld>
          </a:p>
        </p:txBody>
      </p:sp>
      <p:sp>
        <p:nvSpPr>
          <p:cNvPr id="11" name="PlaceHolder 10"/>
          <p:cNvSpPr>
            <a:spLocks noGrp="1"/>
          </p:cNvSpPr>
          <p:nvPr>
            <p:ph type="dt" idx="7"/>
          </p:nvPr>
        </p:nvSpPr>
        <p:spPr/>
        <p:txBody>
          <a:bodyPr/>
          <a:p>
            <a:r>
              <a:rPr lang="pt-B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A238244-5644-4E19-B1F2-F6A48ECBBBE7}"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0B2FB68-9353-4622-9281-A235E097A74C}"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endParaRPr b="0" lang="pt-BR" sz="4400" spc="-1" strike="noStrike">
              <a:solidFill>
                <a:srgbClr val="000000"/>
              </a:solidFill>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pt-BR"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FF51113-8155-4899-808B-63800D0CFFC6}" type="slidenum">
              <a:t>&lt;#&gt;</a:t>
            </a:fld>
          </a:p>
        </p:txBody>
      </p:sp>
      <p:sp>
        <p:nvSpPr>
          <p:cNvPr id="8" name="PlaceHolder 7"/>
          <p:cNvSpPr>
            <a:spLocks noGrp="1"/>
          </p:cNvSpPr>
          <p:nvPr>
            <p:ph type="dt" idx="1"/>
          </p:nvPr>
        </p:nvSpPr>
        <p:spPr/>
        <p:txBody>
          <a:bodyPr/>
          <a:p>
            <a:r>
              <a:rPr lang="pt-B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pt-BR" sz="1200" spc="-1" strike="noStrike">
                <a:solidFill>
                  <a:srgbClr val="8b8b8b"/>
                </a:solidFill>
                <a:latin typeface="Calibri"/>
              </a:defRPr>
            </a:lvl1pPr>
          </a:lstStyle>
          <a:p>
            <a:pPr>
              <a:lnSpc>
                <a:spcPct val="100000"/>
              </a:lnSpc>
              <a:buNone/>
            </a:pPr>
            <a:r>
              <a:rPr b="0" lang="pt-BR" sz="1200" spc="-1" strike="noStrike">
                <a:solidFill>
                  <a:srgbClr val="8b8b8b"/>
                </a:solidFill>
                <a:latin typeface="Calibri"/>
              </a:rPr>
              <a:t>&lt;date/time&gt;</a:t>
            </a:r>
            <a:endParaRPr b="0" lang="pt-BR"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pt-BR" sz="1400" spc="-1" strike="noStrike">
                <a:latin typeface="Times New Roman"/>
              </a:defRPr>
            </a:lvl1pPr>
          </a:lstStyle>
          <a:p>
            <a:pPr algn="ctr">
              <a:buNone/>
            </a:pPr>
            <a:r>
              <a:rPr b="0" lang="pt-BR" sz="1400" spc="-1" strike="noStrike">
                <a:latin typeface="Times New Roman"/>
              </a:rPr>
              <a:t>&lt;footer&gt;</a:t>
            </a:r>
            <a:endParaRPr b="0" lang="pt-BR"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numCol="1" spcCol="0" anchor="ctr">
            <a:noAutofit/>
          </a:bodyPr>
          <a:lstStyle>
            <a:lvl1pPr algn="r">
              <a:lnSpc>
                <a:spcPct val="100000"/>
              </a:lnSpc>
              <a:buNone/>
              <a:defRPr b="0" lang="pt-BR" sz="1200" spc="-1" strike="noStrike">
                <a:solidFill>
                  <a:srgbClr val="898989"/>
                </a:solidFill>
                <a:latin typeface="Calibri"/>
              </a:defRPr>
            </a:lvl1pPr>
          </a:lstStyle>
          <a:p>
            <a:pPr algn="r">
              <a:lnSpc>
                <a:spcPct val="100000"/>
              </a:lnSpc>
              <a:buNone/>
            </a:pPr>
            <a:fld id="{8AD4C4C6-6CD6-4CFA-820C-C707687C343F}" type="slidenum">
              <a:rPr b="0" lang="pt-BR" sz="1200" spc="-1" strike="noStrike">
                <a:solidFill>
                  <a:srgbClr val="898989"/>
                </a:solidFill>
                <a:latin typeface="Calibri"/>
              </a:rPr>
              <a:t>&lt;number&gt;</a:t>
            </a:fld>
            <a:endParaRPr b="0" lang="pt-BR" sz="1200" spc="-1" strike="noStrike">
              <a:latin typeface="Times New Roman"/>
            </a:endParaRPr>
          </a:p>
        </p:txBody>
      </p:sp>
      <p:sp>
        <p:nvSpPr>
          <p:cNvPr id="3"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pt-BR" sz="4400" spc="-1" strike="noStrike">
                <a:solidFill>
                  <a:srgbClr val="000000"/>
                </a:solidFill>
                <a:latin typeface="Arial"/>
              </a:rPr>
              <a:t>Clic</a:t>
            </a:r>
            <a:r>
              <a:rPr b="0" lang="pt-BR" sz="4400" spc="-1" strike="noStrike">
                <a:solidFill>
                  <a:srgbClr val="000000"/>
                </a:solidFill>
                <a:latin typeface="Arial"/>
              </a:rPr>
              <a:t>k to </a:t>
            </a:r>
            <a:r>
              <a:rPr b="0" lang="pt-BR" sz="4400" spc="-1" strike="noStrike">
                <a:solidFill>
                  <a:srgbClr val="000000"/>
                </a:solidFill>
                <a:latin typeface="Arial"/>
              </a:rPr>
              <a:t>edit </a:t>
            </a:r>
            <a:r>
              <a:rPr b="0" lang="pt-BR" sz="4400" spc="-1" strike="noStrike">
                <a:solidFill>
                  <a:srgbClr val="000000"/>
                </a:solidFill>
                <a:latin typeface="Arial"/>
              </a:rPr>
              <a:t>the </a:t>
            </a:r>
            <a:r>
              <a:rPr b="0" lang="pt-BR" sz="4400" spc="-1" strike="noStrike">
                <a:solidFill>
                  <a:srgbClr val="000000"/>
                </a:solidFill>
                <a:latin typeface="Arial"/>
              </a:rPr>
              <a:t>title </a:t>
            </a:r>
            <a:r>
              <a:rPr b="0" lang="pt-BR" sz="4400" spc="-1" strike="noStrike">
                <a:solidFill>
                  <a:srgbClr val="000000"/>
                </a:solidFill>
                <a:latin typeface="Arial"/>
              </a:rPr>
              <a:t>text </a:t>
            </a:r>
            <a:r>
              <a:rPr b="0" lang="pt-BR" sz="4400" spc="-1" strike="noStrike">
                <a:solidFill>
                  <a:srgbClr val="000000"/>
                </a:solidFill>
                <a:latin typeface="Arial"/>
              </a:rPr>
              <a:t>for</a:t>
            </a:r>
            <a:r>
              <a:rPr b="0" lang="pt-BR" sz="4400" spc="-1" strike="noStrike">
                <a:solidFill>
                  <a:srgbClr val="000000"/>
                </a:solidFill>
                <a:latin typeface="Arial"/>
              </a:rPr>
              <a:t>mat</a:t>
            </a:r>
            <a:endParaRPr b="0" lang="pt-BR" sz="4400" spc="-1" strike="noStrike">
              <a:solidFill>
                <a:srgbClr val="000000"/>
              </a:solidFill>
              <a:latin typeface="Arial"/>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rgbClr val="000000"/>
                </a:solidFill>
                <a:latin typeface="Calibri"/>
              </a:rPr>
              <a:t>Click to edit the outline text format</a:t>
            </a:r>
            <a:endParaRPr b="0" lang="pt-BR"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rgbClr val="000000"/>
                </a:solidFill>
                <a:latin typeface="Calibri"/>
              </a:rPr>
              <a:t>Second Outline Level</a:t>
            </a:r>
            <a:endParaRPr b="0" lang="pt-BR"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rgbClr val="000000"/>
                </a:solidFill>
                <a:latin typeface="Calibri"/>
              </a:rPr>
              <a:t>Third Outline Level</a:t>
            </a:r>
            <a:endParaRPr b="0" lang="pt-BR"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rgbClr val="000000"/>
                </a:solidFill>
                <a:latin typeface="Calibri"/>
              </a:rPr>
              <a:t>Fourth Outline Level</a:t>
            </a:r>
            <a:endParaRPr b="0" lang="pt-BR"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Fifth Outline Level</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Sixth Outline Level</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Seventh Outline Level</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685800" y="6248520"/>
            <a:ext cx="1899360" cy="459720"/>
          </a:xfrm>
          <a:prstGeom prst="rect">
            <a:avLst/>
          </a:prstGeom>
          <a:noFill/>
          <a:ln w="9360">
            <a:noFill/>
          </a:ln>
        </p:spPr>
        <p:style>
          <a:lnRef idx="0"/>
          <a:fillRef idx="0"/>
          <a:effectRef idx="0"/>
          <a:fontRef idx="minor"/>
        </p:style>
      </p:sp>
      <p:sp>
        <p:nvSpPr>
          <p:cNvPr id="42" name="CustomShape 2"/>
          <p:cNvSpPr/>
          <p:nvPr/>
        </p:nvSpPr>
        <p:spPr>
          <a:xfrm>
            <a:off x="3124080" y="6248520"/>
            <a:ext cx="2890080" cy="459720"/>
          </a:xfrm>
          <a:prstGeom prst="rect">
            <a:avLst/>
          </a:prstGeom>
          <a:noFill/>
          <a:ln w="9360">
            <a:noFill/>
          </a:ln>
        </p:spPr>
        <p:style>
          <a:lnRef idx="0"/>
          <a:fillRef idx="0"/>
          <a:effectRef idx="0"/>
          <a:fontRef idx="minor"/>
        </p:style>
      </p:sp>
      <p:sp>
        <p:nvSpPr>
          <p:cNvPr id="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pt-BR" sz="4400" spc="-1" strike="noStrike">
                <a:solidFill>
                  <a:srgbClr val="000000"/>
                </a:solidFill>
                <a:latin typeface="Arial"/>
              </a:rPr>
              <a:t>Cli</a:t>
            </a:r>
            <a:r>
              <a:rPr b="0" lang="pt-BR" sz="4400" spc="-1" strike="noStrike">
                <a:solidFill>
                  <a:srgbClr val="000000"/>
                </a:solidFill>
                <a:latin typeface="Arial"/>
              </a:rPr>
              <a:t>ck </a:t>
            </a:r>
            <a:r>
              <a:rPr b="0" lang="pt-BR" sz="4400" spc="-1" strike="noStrike">
                <a:solidFill>
                  <a:srgbClr val="000000"/>
                </a:solidFill>
                <a:latin typeface="Arial"/>
              </a:rPr>
              <a:t>to </a:t>
            </a:r>
            <a:r>
              <a:rPr b="0" lang="pt-BR" sz="4400" spc="-1" strike="noStrike">
                <a:solidFill>
                  <a:srgbClr val="000000"/>
                </a:solidFill>
                <a:latin typeface="Arial"/>
              </a:rPr>
              <a:t>edi</a:t>
            </a:r>
            <a:r>
              <a:rPr b="0" lang="pt-BR" sz="4400" spc="-1" strike="noStrike">
                <a:solidFill>
                  <a:srgbClr val="000000"/>
                </a:solidFill>
                <a:latin typeface="Arial"/>
              </a:rPr>
              <a:t>t </a:t>
            </a:r>
            <a:r>
              <a:rPr b="0" lang="pt-BR" sz="4400" spc="-1" strike="noStrike">
                <a:solidFill>
                  <a:srgbClr val="000000"/>
                </a:solidFill>
                <a:latin typeface="Arial"/>
              </a:rPr>
              <a:t>the </a:t>
            </a:r>
            <a:r>
              <a:rPr b="0" lang="pt-BR" sz="4400" spc="-1" strike="noStrike">
                <a:solidFill>
                  <a:srgbClr val="000000"/>
                </a:solidFill>
                <a:latin typeface="Arial"/>
              </a:rPr>
              <a:t>title </a:t>
            </a:r>
            <a:r>
              <a:rPr b="0" lang="pt-BR" sz="4400" spc="-1" strike="noStrike">
                <a:solidFill>
                  <a:srgbClr val="000000"/>
                </a:solidFill>
                <a:latin typeface="Arial"/>
              </a:rPr>
              <a:t>tex</a:t>
            </a:r>
            <a:r>
              <a:rPr b="0" lang="pt-BR" sz="4400" spc="-1" strike="noStrike">
                <a:solidFill>
                  <a:srgbClr val="000000"/>
                </a:solidFill>
                <a:latin typeface="Arial"/>
              </a:rPr>
              <a:t>t </a:t>
            </a:r>
            <a:r>
              <a:rPr b="0" lang="pt-BR" sz="4400" spc="-1" strike="noStrike">
                <a:solidFill>
                  <a:srgbClr val="000000"/>
                </a:solidFill>
                <a:latin typeface="Arial"/>
              </a:rPr>
              <a:t>for</a:t>
            </a:r>
            <a:r>
              <a:rPr b="0" lang="pt-BR" sz="4400" spc="-1" strike="noStrike">
                <a:solidFill>
                  <a:srgbClr val="000000"/>
                </a:solidFill>
                <a:latin typeface="Arial"/>
              </a:rPr>
              <a:t>ma</a:t>
            </a:r>
            <a:r>
              <a:rPr b="0" lang="pt-BR" sz="4400" spc="-1" strike="noStrike">
                <a:solidFill>
                  <a:srgbClr val="000000"/>
                </a:solidFill>
                <a:latin typeface="Arial"/>
              </a:rPr>
              <a:t>t</a:t>
            </a:r>
            <a:endParaRPr b="0" lang="pt-BR" sz="4400" spc="-1" strike="noStrike">
              <a:solidFill>
                <a:srgbClr val="000000"/>
              </a:solidFill>
              <a:latin typeface="Arial"/>
            </a:endParaRPr>
          </a:p>
        </p:txBody>
      </p:sp>
      <p:sp>
        <p:nvSpPr>
          <p:cNvPr id="44"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rgbClr val="000000"/>
                </a:solidFill>
                <a:latin typeface="Arial"/>
              </a:rPr>
              <a:t>Click to edit the outline text format</a:t>
            </a:r>
            <a:endParaRPr b="0" lang="pt-BR"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pt-BR" sz="2000" spc="-1" strike="noStrike">
                <a:solidFill>
                  <a:srgbClr val="000000"/>
                </a:solidFill>
                <a:latin typeface="Arial"/>
              </a:rPr>
              <a:t>Second Outline Level</a:t>
            </a:r>
            <a:endParaRPr b="0" lang="pt-BR"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rgbClr val="000000"/>
                </a:solidFill>
                <a:latin typeface="Arial"/>
              </a:rPr>
              <a:t>Third Outline Level</a:t>
            </a:r>
            <a:endParaRPr b="0" lang="pt-BR"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pt-BR" sz="1800" spc="-1" strike="noStrike">
                <a:solidFill>
                  <a:srgbClr val="000000"/>
                </a:solidFill>
                <a:latin typeface="Arial"/>
              </a:rPr>
              <a:t>Fourth Outline Level</a:t>
            </a:r>
            <a:endParaRPr b="0" lang="pt-BR"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Arial"/>
              </a:rPr>
              <a:t>Fifth Outline Level</a:t>
            </a:r>
            <a:endParaRPr b="0" lang="pt-BR"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Arial"/>
              </a:rPr>
              <a:t>Sixth Outline Level</a:t>
            </a:r>
            <a:endParaRPr b="0" lang="pt-BR"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Arial"/>
              </a:rPr>
              <a:t>Seventh Outline Level</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CustomShape 1"/>
          <p:cNvSpPr/>
          <p:nvPr/>
        </p:nvSpPr>
        <p:spPr>
          <a:xfrm>
            <a:off x="685800" y="6248520"/>
            <a:ext cx="1899360" cy="459720"/>
          </a:xfrm>
          <a:prstGeom prst="rect">
            <a:avLst/>
          </a:prstGeom>
          <a:noFill/>
          <a:ln w="9360">
            <a:noFill/>
          </a:ln>
        </p:spPr>
        <p:style>
          <a:lnRef idx="0"/>
          <a:fillRef idx="0"/>
          <a:effectRef idx="0"/>
          <a:fontRef idx="minor"/>
        </p:style>
      </p:sp>
      <p:sp>
        <p:nvSpPr>
          <p:cNvPr id="82" name="CustomShape 2"/>
          <p:cNvSpPr/>
          <p:nvPr/>
        </p:nvSpPr>
        <p:spPr>
          <a:xfrm>
            <a:off x="3124080" y="6248520"/>
            <a:ext cx="2890080" cy="459720"/>
          </a:xfrm>
          <a:prstGeom prst="rect">
            <a:avLst/>
          </a:prstGeom>
          <a:noFill/>
          <a:ln w="9360">
            <a:noFill/>
          </a:ln>
        </p:spPr>
        <p:style>
          <a:lnRef idx="0"/>
          <a:fillRef idx="0"/>
          <a:effectRef idx="0"/>
          <a:fontRef idx="minor"/>
        </p:style>
      </p:sp>
      <p:sp>
        <p:nvSpPr>
          <p:cNvPr id="83"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r>
              <a:rPr b="0" lang="pt-BR" sz="4400" spc="-1" strike="noStrike">
                <a:solidFill>
                  <a:srgbClr val="000000"/>
                </a:solidFill>
                <a:latin typeface="Arial"/>
              </a:rPr>
              <a:t>Click </a:t>
            </a:r>
            <a:r>
              <a:rPr b="0" lang="pt-BR" sz="4400" spc="-1" strike="noStrike">
                <a:solidFill>
                  <a:srgbClr val="000000"/>
                </a:solidFill>
                <a:latin typeface="Arial"/>
              </a:rPr>
              <a:t>to edit </a:t>
            </a:r>
            <a:r>
              <a:rPr b="0" lang="pt-BR" sz="4400" spc="-1" strike="noStrike">
                <a:solidFill>
                  <a:srgbClr val="000000"/>
                </a:solidFill>
                <a:latin typeface="Arial"/>
              </a:rPr>
              <a:t>the title </a:t>
            </a:r>
            <a:r>
              <a:rPr b="0" lang="pt-BR" sz="4400" spc="-1" strike="noStrike">
                <a:solidFill>
                  <a:srgbClr val="000000"/>
                </a:solidFill>
                <a:latin typeface="Arial"/>
              </a:rPr>
              <a:t>text </a:t>
            </a:r>
            <a:r>
              <a:rPr b="0" lang="pt-BR" sz="4400" spc="-1" strike="noStrike">
                <a:solidFill>
                  <a:srgbClr val="000000"/>
                </a:solidFill>
                <a:latin typeface="Arial"/>
              </a:rPr>
              <a:t>format</a:t>
            </a:r>
            <a:endParaRPr b="0" lang="pt-BR" sz="4400" spc="-1" strike="noStrike">
              <a:solidFill>
                <a:srgbClr val="000000"/>
              </a:solidFill>
              <a:latin typeface="Arial"/>
            </a:endParaRPr>
          </a:p>
        </p:txBody>
      </p:sp>
      <p:sp>
        <p:nvSpPr>
          <p:cNvPr id="84"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rgbClr val="000000"/>
                </a:solidFill>
                <a:latin typeface="Arial"/>
              </a:rPr>
              <a:t>Click to edit the outline text format</a:t>
            </a:r>
            <a:endParaRPr b="0" lang="pt-BR"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pt-BR" sz="2000" spc="-1" strike="noStrike">
                <a:solidFill>
                  <a:srgbClr val="000000"/>
                </a:solidFill>
                <a:latin typeface="Arial"/>
              </a:rPr>
              <a:t>Second Outline Level</a:t>
            </a:r>
            <a:endParaRPr b="0" lang="pt-BR"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rgbClr val="000000"/>
                </a:solidFill>
                <a:latin typeface="Arial"/>
              </a:rPr>
              <a:t>Third Outline Level</a:t>
            </a:r>
            <a:endParaRPr b="0" lang="pt-BR"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pt-BR" sz="1800" spc="-1" strike="noStrike">
                <a:solidFill>
                  <a:srgbClr val="000000"/>
                </a:solidFill>
                <a:latin typeface="Arial"/>
              </a:rPr>
              <a:t>Fourth Outline Level</a:t>
            </a:r>
            <a:endParaRPr b="0" lang="pt-BR"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Arial"/>
              </a:rPr>
              <a:t>Fifth Outline Level</a:t>
            </a:r>
            <a:endParaRPr b="0" lang="pt-BR"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Arial"/>
              </a:rPr>
              <a:t>Sixth Outline Level</a:t>
            </a:r>
            <a:endParaRPr b="0" lang="pt-BR"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Arial"/>
              </a:rPr>
              <a:t>Seventh Outline Level</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 name="PlaceHolder 1"/>
          <p:cNvSpPr>
            <a:spLocks noGrp="1"/>
          </p:cNvSpPr>
          <p:nvPr>
            <p:ph type="body"/>
          </p:nvPr>
        </p:nvSpPr>
        <p:spPr>
          <a:xfrm>
            <a:off x="457200" y="1600200"/>
            <a:ext cx="8229240" cy="4525560"/>
          </a:xfrm>
          <a:prstGeom prst="rect">
            <a:avLst/>
          </a:prstGeom>
          <a:noFill/>
          <a:ln w="0">
            <a:noFill/>
          </a:ln>
        </p:spPr>
        <p:txBody>
          <a:bodyPr numCol="1" spcCol="0" anchor="t">
            <a:noAutofit/>
          </a:bodyPr>
          <a:p>
            <a:pPr marL="343080" indent="-343080">
              <a:lnSpc>
                <a:spcPct val="100000"/>
              </a:lnSpc>
              <a:spcBef>
                <a:spcPts val="641"/>
              </a:spcBef>
              <a:buClr>
                <a:srgbClr val="000000"/>
              </a:buClr>
              <a:buFont typeface="Arial"/>
              <a:buChar char="•"/>
            </a:pPr>
            <a:r>
              <a:rPr b="0" lang="pt-BR" sz="3200" spc="-1" strike="noStrike">
                <a:solidFill>
                  <a:srgbClr val="000000"/>
                </a:solidFill>
                <a:latin typeface="Calibri"/>
              </a:rPr>
              <a:t>Clique para editar os estilos do texto mestre</a:t>
            </a:r>
            <a:endParaRPr b="0" lang="pt-BR" sz="3200" spc="-1" strike="noStrike">
              <a:solidFill>
                <a:srgbClr val="000000"/>
              </a:solidFill>
              <a:latin typeface="Calibri"/>
            </a:endParaRPr>
          </a:p>
          <a:p>
            <a:pPr lvl="1" marL="743040" indent="-285840">
              <a:lnSpc>
                <a:spcPct val="100000"/>
              </a:lnSpc>
              <a:spcBef>
                <a:spcPts val="561"/>
              </a:spcBef>
              <a:buClr>
                <a:srgbClr val="000000"/>
              </a:buClr>
              <a:buFont typeface="Arial"/>
              <a:buChar char="–"/>
            </a:pPr>
            <a:r>
              <a:rPr b="0" lang="pt-BR" sz="2800" spc="-1" strike="noStrike">
                <a:solidFill>
                  <a:srgbClr val="000000"/>
                </a:solidFill>
                <a:latin typeface="Calibri"/>
              </a:rPr>
              <a:t>Segundo nível</a:t>
            </a:r>
            <a:endParaRPr b="0" lang="pt-BR" sz="2800" spc="-1" strike="noStrike">
              <a:solidFill>
                <a:srgbClr val="000000"/>
              </a:solidFill>
              <a:latin typeface="Calibri"/>
            </a:endParaRPr>
          </a:p>
          <a:p>
            <a:pPr lvl="2" marL="1143000" indent="-228600">
              <a:lnSpc>
                <a:spcPct val="100000"/>
              </a:lnSpc>
              <a:spcBef>
                <a:spcPts val="479"/>
              </a:spcBef>
              <a:buClr>
                <a:srgbClr val="000000"/>
              </a:buClr>
              <a:buFont typeface="Arial"/>
              <a:buChar char="•"/>
            </a:pPr>
            <a:r>
              <a:rPr b="0" lang="pt-BR" sz="2400" spc="-1" strike="noStrike">
                <a:solidFill>
                  <a:srgbClr val="000000"/>
                </a:solidFill>
                <a:latin typeface="Calibri"/>
              </a:rPr>
              <a:t>Terceiro nível</a:t>
            </a:r>
            <a:endParaRPr b="0" lang="pt-BR" sz="2400" spc="-1" strike="noStrike">
              <a:solidFill>
                <a:srgbClr val="000000"/>
              </a:solidFill>
              <a:latin typeface="Calibri"/>
            </a:endParaRPr>
          </a:p>
          <a:p>
            <a:pPr lvl="3" marL="1600200" indent="-228600">
              <a:lnSpc>
                <a:spcPct val="100000"/>
              </a:lnSpc>
              <a:spcBef>
                <a:spcPts val="400"/>
              </a:spcBef>
              <a:buClr>
                <a:srgbClr val="000000"/>
              </a:buClr>
              <a:buFont typeface="Arial"/>
              <a:buChar char="–"/>
            </a:pPr>
            <a:r>
              <a:rPr b="0" lang="pt-BR" sz="2000" spc="-1" strike="noStrike">
                <a:solidFill>
                  <a:srgbClr val="000000"/>
                </a:solidFill>
                <a:latin typeface="Calibri"/>
              </a:rPr>
              <a:t>Quarto nível</a:t>
            </a:r>
            <a:endParaRPr b="0" lang="pt-BR" sz="2000" spc="-1" strike="noStrike">
              <a:solidFill>
                <a:srgbClr val="000000"/>
              </a:solidFill>
              <a:latin typeface="Calibri"/>
            </a:endParaRPr>
          </a:p>
          <a:p>
            <a:pPr lvl="4" marL="2057400" indent="-228600">
              <a:lnSpc>
                <a:spcPct val="100000"/>
              </a:lnSpc>
              <a:spcBef>
                <a:spcPts val="400"/>
              </a:spcBef>
              <a:buClr>
                <a:srgbClr val="000000"/>
              </a:buClr>
              <a:buFont typeface="Arial"/>
              <a:buChar char="»"/>
            </a:pPr>
            <a:r>
              <a:rPr b="0" lang="pt-BR" sz="2000" spc="-1" strike="noStrike">
                <a:solidFill>
                  <a:srgbClr val="000000"/>
                </a:solidFill>
                <a:latin typeface="Calibri"/>
              </a:rPr>
              <a:t>Quinto nível</a:t>
            </a:r>
            <a:endParaRPr b="0" lang="pt-BR" sz="2000" spc="-1" strike="noStrike">
              <a:solidFill>
                <a:srgbClr val="000000"/>
              </a:solidFill>
              <a:latin typeface="Calibri"/>
            </a:endParaRPr>
          </a:p>
        </p:txBody>
      </p:sp>
      <p:sp>
        <p:nvSpPr>
          <p:cNvPr id="122" name="PlaceHolder 2"/>
          <p:cNvSpPr>
            <a:spLocks noGrp="1"/>
          </p:cNvSpPr>
          <p:nvPr>
            <p:ph type="title"/>
          </p:nvPr>
        </p:nvSpPr>
        <p:spPr>
          <a:xfrm>
            <a:off x="457200" y="359640"/>
            <a:ext cx="8229240" cy="1142640"/>
          </a:xfrm>
          <a:prstGeom prst="rect">
            <a:avLst/>
          </a:prstGeom>
          <a:noFill/>
          <a:ln w="0">
            <a:noFill/>
          </a:ln>
        </p:spPr>
        <p:txBody>
          <a:bodyPr numCol="1" spcCol="0" anchor="b">
            <a:normAutofit fontScale="83000"/>
          </a:bodyPr>
          <a:p>
            <a:pPr algn="ctr">
              <a:lnSpc>
                <a:spcPct val="100000"/>
              </a:lnSpc>
              <a:buNone/>
            </a:pPr>
            <a:r>
              <a:rPr b="0" lang="pt-BR" sz="4400" spc="-1" strike="noStrike">
                <a:solidFill>
                  <a:srgbClr val="000000"/>
                </a:solidFill>
                <a:latin typeface="Calibri"/>
              </a:rPr>
              <a:t>Cliq</a:t>
            </a:r>
            <a:r>
              <a:rPr b="0" lang="pt-BR" sz="4400" spc="-1" strike="noStrike">
                <a:solidFill>
                  <a:srgbClr val="000000"/>
                </a:solidFill>
                <a:latin typeface="Calibri"/>
              </a:rPr>
              <a:t>ue </a:t>
            </a:r>
            <a:r>
              <a:rPr b="0" lang="pt-BR" sz="4400" spc="-1" strike="noStrike">
                <a:solidFill>
                  <a:srgbClr val="000000"/>
                </a:solidFill>
                <a:latin typeface="Calibri"/>
              </a:rPr>
              <a:t>par</a:t>
            </a:r>
            <a:r>
              <a:rPr b="0" lang="pt-BR" sz="4400" spc="-1" strike="noStrike">
                <a:solidFill>
                  <a:srgbClr val="000000"/>
                </a:solidFill>
                <a:latin typeface="Calibri"/>
              </a:rPr>
              <a:t>a </a:t>
            </a:r>
            <a:r>
              <a:rPr b="0" lang="pt-BR" sz="4400" spc="-1" strike="noStrike">
                <a:solidFill>
                  <a:srgbClr val="000000"/>
                </a:solidFill>
                <a:latin typeface="Calibri"/>
              </a:rPr>
              <a:t>edit</a:t>
            </a:r>
            <a:r>
              <a:rPr b="0" lang="pt-BR" sz="4400" spc="-1" strike="noStrike">
                <a:solidFill>
                  <a:srgbClr val="000000"/>
                </a:solidFill>
                <a:latin typeface="Calibri"/>
              </a:rPr>
              <a:t>ar o </a:t>
            </a:r>
            <a:r>
              <a:rPr b="0" lang="pt-BR" sz="4400" spc="-1" strike="noStrike">
                <a:solidFill>
                  <a:srgbClr val="000000"/>
                </a:solidFill>
                <a:latin typeface="Calibri"/>
              </a:rPr>
              <a:t>estil</a:t>
            </a:r>
            <a:r>
              <a:rPr b="0" lang="pt-BR" sz="4400" spc="-1" strike="noStrike">
                <a:solidFill>
                  <a:srgbClr val="000000"/>
                </a:solidFill>
                <a:latin typeface="Calibri"/>
              </a:rPr>
              <a:t>o </a:t>
            </a:r>
            <a:r>
              <a:rPr b="0" lang="pt-BR" sz="4400" spc="-1" strike="noStrike">
                <a:solidFill>
                  <a:srgbClr val="000000"/>
                </a:solidFill>
                <a:latin typeface="Calibri"/>
              </a:rPr>
              <a:t>do </a:t>
            </a:r>
            <a:r>
              <a:rPr b="0" lang="pt-BR" sz="4400" spc="-1" strike="noStrike">
                <a:solidFill>
                  <a:srgbClr val="000000"/>
                </a:solidFill>
                <a:latin typeface="Calibri"/>
              </a:rPr>
              <a:t>títul</a:t>
            </a:r>
            <a:r>
              <a:rPr b="0" lang="pt-BR" sz="4400" spc="-1" strike="noStrike">
                <a:solidFill>
                  <a:srgbClr val="000000"/>
                </a:solidFill>
                <a:latin typeface="Calibri"/>
              </a:rPr>
              <a:t>o </a:t>
            </a:r>
            <a:r>
              <a:rPr b="0" lang="pt-BR" sz="4400" spc="-1" strike="noStrike">
                <a:solidFill>
                  <a:srgbClr val="000000"/>
                </a:solidFill>
                <a:latin typeface="Calibri"/>
              </a:rPr>
              <a:t>mes</a:t>
            </a:r>
            <a:r>
              <a:rPr b="0" lang="pt-BR" sz="4400" spc="-1" strike="noStrike">
                <a:solidFill>
                  <a:srgbClr val="000000"/>
                </a:solidFill>
                <a:latin typeface="Calibri"/>
              </a:rPr>
              <a:t>tre</a:t>
            </a:r>
            <a:endParaRPr b="0" lang="pt-BR" sz="4400" spc="-1" strike="noStrike">
              <a:solidFill>
                <a:srgbClr val="000000"/>
              </a:solidFill>
              <a:latin typeface="Arial"/>
            </a:endParaRPr>
          </a:p>
        </p:txBody>
      </p:sp>
      <p:sp>
        <p:nvSpPr>
          <p:cNvPr id="123" name="PlaceHolder 3"/>
          <p:cNvSpPr>
            <a:spLocks noGrp="1"/>
          </p:cNvSpPr>
          <p:nvPr>
            <p:ph type="dt" idx="4"/>
          </p:nvPr>
        </p:nvSpPr>
        <p:spPr>
          <a:xfrm>
            <a:off x="457200" y="6356520"/>
            <a:ext cx="2133360" cy="364680"/>
          </a:xfrm>
          <a:prstGeom prst="rect">
            <a:avLst/>
          </a:prstGeom>
          <a:noFill/>
          <a:ln w="0">
            <a:noFill/>
          </a:ln>
        </p:spPr>
        <p:txBody>
          <a:bodyPr anchor="ctr">
            <a:noAutofit/>
          </a:bodyPr>
          <a:lstStyle>
            <a:lvl1pPr>
              <a:lnSpc>
                <a:spcPct val="100000"/>
              </a:lnSpc>
              <a:buNone/>
              <a:defRPr b="0" lang="pt-BR" sz="1200" spc="-1" strike="noStrike">
                <a:solidFill>
                  <a:srgbClr val="8b8b8b"/>
                </a:solidFill>
                <a:latin typeface="Calibri"/>
              </a:defRPr>
            </a:lvl1pPr>
          </a:lstStyle>
          <a:p>
            <a:pPr>
              <a:lnSpc>
                <a:spcPct val="100000"/>
              </a:lnSpc>
              <a:buNone/>
            </a:pPr>
            <a:r>
              <a:rPr b="0" lang="pt-BR" sz="1200" spc="-1" strike="noStrike">
                <a:solidFill>
                  <a:srgbClr val="8b8b8b"/>
                </a:solidFill>
                <a:latin typeface="Calibri"/>
              </a:rPr>
              <a:t>&lt;date/time&gt;</a:t>
            </a:r>
            <a:endParaRPr b="0" lang="pt-BR" sz="1200" spc="-1" strike="noStrike">
              <a:latin typeface="Times New Roman"/>
            </a:endParaRPr>
          </a:p>
        </p:txBody>
      </p:sp>
      <p:sp>
        <p:nvSpPr>
          <p:cNvPr id="124" name="PlaceHolder 4"/>
          <p:cNvSpPr>
            <a:spLocks noGrp="1"/>
          </p:cNvSpPr>
          <p:nvPr>
            <p:ph type="ftr" idx="5"/>
          </p:nvPr>
        </p:nvSpPr>
        <p:spPr>
          <a:xfrm>
            <a:off x="3124080" y="6356520"/>
            <a:ext cx="2895120" cy="364680"/>
          </a:xfrm>
          <a:prstGeom prst="rect">
            <a:avLst/>
          </a:prstGeom>
          <a:noFill/>
          <a:ln w="0">
            <a:noFill/>
          </a:ln>
        </p:spPr>
        <p:txBody>
          <a:bodyPr anchor="ctr">
            <a:noAutofit/>
          </a:bodyPr>
          <a:lstStyle>
            <a:lvl1pPr algn="ctr">
              <a:buNone/>
              <a:defRPr b="0" lang="pt-BR" sz="1400" spc="-1" strike="noStrike">
                <a:latin typeface="Times New Roman"/>
              </a:defRPr>
            </a:lvl1pPr>
          </a:lstStyle>
          <a:p>
            <a:pPr algn="ctr">
              <a:buNone/>
            </a:pPr>
            <a:r>
              <a:rPr b="0" lang="pt-BR" sz="1400" spc="-1" strike="noStrike">
                <a:latin typeface="Times New Roman"/>
              </a:rPr>
              <a:t>&lt;footer&gt;</a:t>
            </a:r>
            <a:endParaRPr b="0" lang="pt-BR" sz="1400" spc="-1" strike="noStrike">
              <a:latin typeface="Times New Roman"/>
            </a:endParaRPr>
          </a:p>
        </p:txBody>
      </p:sp>
      <p:sp>
        <p:nvSpPr>
          <p:cNvPr id="125" name="PlaceHolder 5"/>
          <p:cNvSpPr>
            <a:spLocks noGrp="1"/>
          </p:cNvSpPr>
          <p:nvPr>
            <p:ph type="sldNum" idx="6"/>
          </p:nvPr>
        </p:nvSpPr>
        <p:spPr>
          <a:xfrm>
            <a:off x="6553080" y="6356520"/>
            <a:ext cx="2133360" cy="364680"/>
          </a:xfrm>
          <a:prstGeom prst="rect">
            <a:avLst/>
          </a:prstGeom>
          <a:noFill/>
          <a:ln w="0">
            <a:noFill/>
          </a:ln>
        </p:spPr>
        <p:txBody>
          <a:bodyPr numCol="1" spcCol="0" anchor="ctr">
            <a:noAutofit/>
          </a:bodyPr>
          <a:lstStyle>
            <a:lvl1pPr algn="r">
              <a:lnSpc>
                <a:spcPct val="100000"/>
              </a:lnSpc>
              <a:buNone/>
              <a:defRPr b="0" lang="pt-BR" sz="1200" spc="-1" strike="noStrike">
                <a:solidFill>
                  <a:srgbClr val="898989"/>
                </a:solidFill>
                <a:latin typeface="Calibri"/>
              </a:defRPr>
            </a:lvl1pPr>
          </a:lstStyle>
          <a:p>
            <a:pPr algn="r">
              <a:lnSpc>
                <a:spcPct val="100000"/>
              </a:lnSpc>
              <a:buNone/>
            </a:pPr>
            <a:fld id="{5D0258B0-6DDE-4975-8394-37F5326142FC}" type="slidenum">
              <a:rPr b="0" lang="pt-BR" sz="1200" spc="-1" strike="noStrike">
                <a:solidFill>
                  <a:srgbClr val="898989"/>
                </a:solidFill>
                <a:latin typeface="Calibri"/>
              </a:rPr>
              <a:t>&lt;number&gt;</a:t>
            </a:fld>
            <a:endParaRPr b="0" lang="pt-BR"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Clique para editar o estilo do título mestre</a:t>
            </a:r>
            <a:endParaRPr b="0" lang="pt-BR" sz="4400" spc="-1" strike="noStrike">
              <a:solidFill>
                <a:srgbClr val="000000"/>
              </a:solidFill>
              <a:latin typeface="Arial"/>
            </a:endParaRPr>
          </a:p>
        </p:txBody>
      </p:sp>
      <p:sp>
        <p:nvSpPr>
          <p:cNvPr id="163" name="PlaceHolder 2"/>
          <p:cNvSpPr>
            <a:spLocks noGrp="1"/>
          </p:cNvSpPr>
          <p:nvPr>
            <p:ph type="dt" idx="7"/>
          </p:nvPr>
        </p:nvSpPr>
        <p:spPr>
          <a:xfrm>
            <a:off x="457200" y="6356520"/>
            <a:ext cx="2133360" cy="364680"/>
          </a:xfrm>
          <a:prstGeom prst="rect">
            <a:avLst/>
          </a:prstGeom>
          <a:noFill/>
          <a:ln w="0">
            <a:noFill/>
          </a:ln>
        </p:spPr>
        <p:txBody>
          <a:bodyPr anchor="ctr">
            <a:noAutofit/>
          </a:bodyPr>
          <a:lstStyle>
            <a:lvl1pPr>
              <a:lnSpc>
                <a:spcPct val="100000"/>
              </a:lnSpc>
              <a:buNone/>
              <a:defRPr b="0" lang="pt-BR" sz="1200" spc="-1" strike="noStrike">
                <a:solidFill>
                  <a:srgbClr val="8b8b8b"/>
                </a:solidFill>
                <a:latin typeface="Calibri"/>
              </a:defRPr>
            </a:lvl1pPr>
          </a:lstStyle>
          <a:p>
            <a:pPr>
              <a:lnSpc>
                <a:spcPct val="100000"/>
              </a:lnSpc>
              <a:buNone/>
            </a:pPr>
            <a:r>
              <a:rPr b="0" lang="pt-BR" sz="1200" spc="-1" strike="noStrike">
                <a:solidFill>
                  <a:srgbClr val="8b8b8b"/>
                </a:solidFill>
                <a:latin typeface="Calibri"/>
              </a:rPr>
              <a:t>&lt;date/time&gt;</a:t>
            </a:r>
            <a:endParaRPr b="0" lang="pt-BR" sz="1200" spc="-1" strike="noStrike">
              <a:latin typeface="Times New Roman"/>
            </a:endParaRPr>
          </a:p>
        </p:txBody>
      </p:sp>
      <p:sp>
        <p:nvSpPr>
          <p:cNvPr id="164" name="PlaceHolder 3"/>
          <p:cNvSpPr>
            <a:spLocks noGrp="1"/>
          </p:cNvSpPr>
          <p:nvPr>
            <p:ph type="ftr" idx="8"/>
          </p:nvPr>
        </p:nvSpPr>
        <p:spPr>
          <a:xfrm>
            <a:off x="3124080" y="6356520"/>
            <a:ext cx="2895120" cy="364680"/>
          </a:xfrm>
          <a:prstGeom prst="rect">
            <a:avLst/>
          </a:prstGeom>
          <a:noFill/>
          <a:ln w="0">
            <a:noFill/>
          </a:ln>
        </p:spPr>
        <p:txBody>
          <a:bodyPr anchor="ctr">
            <a:noAutofit/>
          </a:bodyPr>
          <a:lstStyle>
            <a:lvl1pPr algn="ctr">
              <a:buNone/>
              <a:defRPr b="0" lang="pt-BR" sz="1400" spc="-1" strike="noStrike">
                <a:latin typeface="Times New Roman"/>
              </a:defRPr>
            </a:lvl1pPr>
          </a:lstStyle>
          <a:p>
            <a:pPr algn="ctr">
              <a:buNone/>
            </a:pPr>
            <a:r>
              <a:rPr b="0" lang="pt-BR" sz="1400" spc="-1" strike="noStrike">
                <a:latin typeface="Times New Roman"/>
              </a:rPr>
              <a:t>&lt;footer&gt;</a:t>
            </a:r>
            <a:endParaRPr b="0" lang="pt-BR" sz="1400" spc="-1" strike="noStrike">
              <a:latin typeface="Times New Roman"/>
            </a:endParaRPr>
          </a:p>
        </p:txBody>
      </p:sp>
      <p:sp>
        <p:nvSpPr>
          <p:cNvPr id="165" name="PlaceHolder 4"/>
          <p:cNvSpPr>
            <a:spLocks noGrp="1"/>
          </p:cNvSpPr>
          <p:nvPr>
            <p:ph type="sldNum" idx="9"/>
          </p:nvPr>
        </p:nvSpPr>
        <p:spPr>
          <a:xfrm>
            <a:off x="6553080" y="6356520"/>
            <a:ext cx="2133360" cy="364680"/>
          </a:xfrm>
          <a:prstGeom prst="rect">
            <a:avLst/>
          </a:prstGeom>
          <a:noFill/>
          <a:ln w="0">
            <a:noFill/>
          </a:ln>
        </p:spPr>
        <p:txBody>
          <a:bodyPr numCol="1" spcCol="0" anchor="ctr">
            <a:noAutofit/>
          </a:bodyPr>
          <a:lstStyle>
            <a:lvl1pPr algn="r">
              <a:lnSpc>
                <a:spcPct val="100000"/>
              </a:lnSpc>
              <a:buNone/>
              <a:defRPr b="0" lang="pt-BR" sz="1200" spc="-1" strike="noStrike">
                <a:solidFill>
                  <a:srgbClr val="898989"/>
                </a:solidFill>
                <a:latin typeface="Calibri"/>
              </a:defRPr>
            </a:lvl1pPr>
          </a:lstStyle>
          <a:p>
            <a:pPr algn="r">
              <a:lnSpc>
                <a:spcPct val="100000"/>
              </a:lnSpc>
              <a:buNone/>
            </a:pPr>
            <a:fld id="{92922979-B7A6-472E-967A-0A027BA86F0D}" type="slidenum">
              <a:rPr b="0" lang="pt-BR" sz="1200" spc="-1" strike="noStrike">
                <a:solidFill>
                  <a:srgbClr val="898989"/>
                </a:solidFill>
                <a:latin typeface="Calibri"/>
              </a:rPr>
              <a:t>&lt;number&gt;</a:t>
            </a:fld>
            <a:endParaRPr b="0" lang="pt-BR" sz="1200" spc="-1" strike="noStrike">
              <a:latin typeface="Times New Roman"/>
            </a:endParaRPr>
          </a:p>
        </p:txBody>
      </p:sp>
      <p:sp>
        <p:nvSpPr>
          <p:cNvPr id="16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rgbClr val="000000"/>
                </a:solidFill>
                <a:latin typeface="Calibri"/>
              </a:rPr>
              <a:t>Click to edit the outline text format</a:t>
            </a:r>
            <a:endParaRPr b="0" lang="pt-BR"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rgbClr val="000000"/>
                </a:solidFill>
                <a:latin typeface="Calibri"/>
              </a:rPr>
              <a:t>Second Outline Level</a:t>
            </a:r>
            <a:endParaRPr b="0" lang="pt-BR"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rgbClr val="000000"/>
                </a:solidFill>
                <a:latin typeface="Calibri"/>
              </a:rPr>
              <a:t>Third Outline Level</a:t>
            </a:r>
            <a:endParaRPr b="0" lang="pt-BR"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rgbClr val="000000"/>
                </a:solidFill>
                <a:latin typeface="Calibri"/>
              </a:rPr>
              <a:t>Fourth Outline Level</a:t>
            </a:r>
            <a:endParaRPr b="0" lang="pt-BR"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Fifth Outline Level</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Sixth Outline Level</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Seventh Outline Level</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xml"/><Relationship Id="rId3"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xml"/><Relationship Id="rId4"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xml"/><Relationship Id="rId5"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1.xml"/><Relationship Id="rId4"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xml"/><Relationship Id="rId3"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xml"/><Relationship Id="rId3"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26.png"/><Relationship Id="rId3" Type="http://schemas.openxmlformats.org/officeDocument/2006/relationships/slideLayout" Target="../slideLayouts/slideLayout1.xml"/><Relationship Id="rId4"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xml"/><Relationship Id="rId3"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xml"/><Relationship Id="rId3"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129.jpeg"/><Relationship Id="rId2" Type="http://schemas.openxmlformats.org/officeDocument/2006/relationships/slideLayout" Target="../slideLayouts/slideLayout1.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hyperlink" Target="https://discabos.com.br/blog/novidades/ugreen-pousou-no-brasil-e-tem-o-grupo-discabos-como-distribuidor-oficial/" TargetMode="External"/><Relationship Id="rId2" Type="http://schemas.openxmlformats.org/officeDocument/2006/relationships/slideLayout" Target="../slideLayouts/slideLayout1.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2.xml.rels><?xml version="1.0" encoding="UTF-8"?>
<Relationships xmlns="http://schemas.openxmlformats.org/package/2006/relationships"><Relationship Id="rId1" Type="http://schemas.openxmlformats.org/officeDocument/2006/relationships/hyperlink" Target="https://www.those.ch/designtechnik/wp-content/uploads/2014/08/USB-Type-C-Specification-Release-1.0.pdf" TargetMode="External"/><Relationship Id="rId2" Type="http://schemas.openxmlformats.org/officeDocument/2006/relationships/slideLayout" Target="../slideLayouts/slideLayout1.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0.png"/><Relationship Id="rId3" Type="http://schemas.openxmlformats.org/officeDocument/2006/relationships/slideLayout" Target="../slideLayouts/slideLayout1.xml"/><Relationship Id="rId4"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hyperlink" Target="https://tecnoblog.net/responde/o-que-e-firewire/" TargetMode="External"/><Relationship Id="rId2"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xml"/><Relationship Id="rId5"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hyperlink" Target="https://arstechnica.com/gadgets/2017/06/the-rise-and-fall-of-firewire-the-standard-everyone-couldnt-quite-agree-on/" TargetMode="External"/><Relationship Id="rId2" Type="http://schemas.openxmlformats.org/officeDocument/2006/relationships/image" Target="../media/image134.jpeg"/><Relationship Id="rId3"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slideLayout" Target="../slideLayouts/slideLayout13.xml"/><Relationship Id="rId4"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3.xml"/><Relationship Id="rId3"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3.xml"/><Relationship Id="rId3"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xml"/><Relationship Id="rId3"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xml"/><Relationship Id="rId3"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image" Target="../media/image141.jpeg"/><Relationship Id="rId2" Type="http://schemas.openxmlformats.org/officeDocument/2006/relationships/image" Target="../media/image142.jpeg"/><Relationship Id="rId3" Type="http://schemas.openxmlformats.org/officeDocument/2006/relationships/slideLayout" Target="../slideLayouts/slideLayout13.xml"/><Relationship Id="rId4"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5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xml"/><Relationship Id="rId3"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xml"/><Relationship Id="rId3"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hyperlink" Target="https://www.infowester.com/bit.php" TargetMode="External"/><Relationship Id="rId2" Type="http://schemas.openxmlformats.org/officeDocument/2006/relationships/hyperlink" Target="https://www.infowester.com/barramentos.php" TargetMode="External"/><Relationship Id="rId3" Type="http://schemas.openxmlformats.org/officeDocument/2006/relationships/hyperlink" Target="http://pcisig.com/" TargetMode="External"/><Relationship Id="rId4" Type="http://schemas.openxmlformats.org/officeDocument/2006/relationships/hyperlink" Target="https://www.ibm.com/" TargetMode="External"/><Relationship Id="rId5" Type="http://schemas.openxmlformats.org/officeDocument/2006/relationships/hyperlink" Target="https://www.amd.com/" TargetMode="External"/><Relationship Id="rId6" Type="http://schemas.openxmlformats.org/officeDocument/2006/relationships/hyperlink" Target="https://www.microsoft.com/" TargetMode="External"/><Relationship Id="rId7" Type="http://schemas.openxmlformats.org/officeDocument/2006/relationships/hyperlink" Target="https://www.nvidia.com/" TargetMode="External"/><Relationship Id="rId8" Type="http://schemas.openxmlformats.org/officeDocument/2006/relationships/slideLayout" Target="../slideLayouts/slideLayout13.xml"/><Relationship Id="rId9"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hyperlink" Target="https://pt.wikipedia.org/wiki/Barramento" TargetMode="External"/><Relationship Id="rId2" Type="http://schemas.openxmlformats.org/officeDocument/2006/relationships/hyperlink" Target="https://pt.wikipedia.org/wiki/Comunica&#231;&#227;o_paralela" TargetMode="External"/><Relationship Id="rId3" Type="http://schemas.openxmlformats.org/officeDocument/2006/relationships/hyperlink" Target="https://pt.wikipedia.org/wiki/Topologia_de_rede" TargetMode="External"/><Relationship Id="rId4" Type="http://schemas.openxmlformats.org/officeDocument/2006/relationships/hyperlink" Target="https://pt.wikipedia.org/wiki/Duplex#Full-duplex" TargetMode="External"/><Relationship Id="rId5"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hyperlink" Target="https://pt.wikipedia.org/wiki/Compatibilidade_reversa" TargetMode="External"/><Relationship Id="rId2"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hyperlink" Target="https://pt.wikipedia.org/wiki/PCI_Express#cite_note-faq1-10" TargetMode="External"/><Relationship Id="rId2" Type="http://schemas.openxmlformats.org/officeDocument/2006/relationships/hyperlink" Target="https://pt.wikipedia.org/wiki/Interrup&#231;&#227;o" TargetMode="External"/><Relationship Id="rId3" Type="http://schemas.openxmlformats.org/officeDocument/2006/relationships/hyperlink" Target="https://pt.wikipedia.org/wiki/PCI_Express#cite_note-faq1-10" TargetMode="External"/><Relationship Id="rId4" Type="http://schemas.openxmlformats.org/officeDocument/2006/relationships/hyperlink" Target="https://pt.wikipedia.org/wiki/Wi-Fi" TargetMode="External"/><Relationship Id="rId5" Type="http://schemas.openxmlformats.org/officeDocument/2006/relationships/hyperlink" Target="https://pt.wikipedia.org/wiki/Circuito_impresso" TargetMode="External"/><Relationship Id="rId6" Type="http://schemas.openxmlformats.org/officeDocument/2006/relationships/hyperlink" Target="https://pt.wikipedia.org/wiki/Fluxo_de_bits" TargetMode="External"/><Relationship Id="rId7" Type="http://schemas.openxmlformats.org/officeDocument/2006/relationships/hyperlink" Target="https://pt.wikipedia.org/wiki/Duplex#Full-duplex" TargetMode="External"/><Relationship Id="rId8" Type="http://schemas.openxmlformats.org/officeDocument/2006/relationships/hyperlink" Target="https://pt.wikipedia.org/wiki/PCI_Express#cite_note-2Nt8T-11" TargetMode="External"/><Relationship Id="rId9"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hyperlink" Target="https://pt.wikipedia.org/wiki/Gigabit" TargetMode="External"/><Relationship Id="rId2" Type="http://schemas.openxmlformats.org/officeDocument/2006/relationships/image" Target="../media/image145.png"/><Relationship Id="rId3"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hyperlink" Target="https://www.infowester.com/usb.php" TargetMode="External"/><Relationship Id="rId2" Type="http://schemas.openxmlformats.org/officeDocument/2006/relationships/hyperlink" Target="https://www.infowester.com/hdmi.php" TargetMode="External"/><Relationship Id="rId3" Type="http://schemas.openxmlformats.org/officeDocument/2006/relationships/hyperlink" Target="https://www.infowester.com/placa-mae.php" TargetMode="External"/><Relationship Id="rId4" Type="http://schemas.openxmlformats.org/officeDocument/2006/relationships/image" Target="../media/image146.jpeg"/><Relationship Id="rId5"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hyperlink" Target="https://www.infowester.com/ssd-m2-nvme.php" TargetMode="External"/><Relationship Id="rId2"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image" Target="../media/image147.jpeg"/><Relationship Id="rId2" Type="http://schemas.openxmlformats.org/officeDocument/2006/relationships/image" Target="../media/image148.jpeg"/><Relationship Id="rId3"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image" Target="../media/image149.wmf"/><Relationship Id="rId2"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hyperlink" Target="https://pt.wikipedia.org/wiki/BIOS" TargetMode="External"/><Relationship Id="rId2" Type="http://schemas.openxmlformats.org/officeDocument/2006/relationships/hyperlink" Target="https://pt.wikipedia.org/wiki/Firmware" TargetMode="External"/><Relationship Id="rId3" Type="http://schemas.openxmlformats.org/officeDocument/2006/relationships/hyperlink" Target="https://pt.wikipedia.org/wiki/Mem&#243;ria_ROM" TargetMode="External"/><Relationship Id="rId4" Type="http://schemas.openxmlformats.org/officeDocument/2006/relationships/hyperlink" Target="https://pt.wikipedia.org/wiki/EPROM" TargetMode="External"/><Relationship Id="rId5" Type="http://schemas.openxmlformats.org/officeDocument/2006/relationships/hyperlink" Target="https://pt.wikipedia.org/wiki/PCMCIA" TargetMode="External"/><Relationship Id="rId6" Type="http://schemas.openxmlformats.org/officeDocument/2006/relationships/hyperlink" Target="https://pt.wikipedia.org/wiki/CompactFlash" TargetMode="External"/><Relationship Id="rId7" Type="http://schemas.openxmlformats.org/officeDocument/2006/relationships/hyperlink" Target="https://pt.wikipedia.org/wiki/Mem&#243;ria_flash#cite_note-infowester-2" TargetMode="External"/><Relationship Id="rId8" Type="http://schemas.openxmlformats.org/officeDocument/2006/relationships/hyperlink" Target="https://pt.wikipedia.org/wiki/Mem&#243;ria_flash#cite_note-guia_do_hardware-5" TargetMode="External"/><Relationship Id="rId9"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image" Target="../media/image150.jpeg"/><Relationship Id="rId2"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omments" Target="../comments/comment168.xml"/><Relationship Id="rId3"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image" Target="../media/image152.jpeg"/><Relationship Id="rId2"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3.xml"/><Relationship Id="rId3"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image" Target="../media/image154.jpeg"/><Relationship Id="rId2"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image" Target="../media/image155.jpeg"/><Relationship Id="rId2"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image" Target="../media/image156.jpeg"/><Relationship Id="rId2"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image" Target="../media/image157.jpeg"/><Relationship Id="rId2" Type="http://schemas.openxmlformats.org/officeDocument/2006/relationships/image" Target="../media/image158.jpeg"/><Relationship Id="rId3"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image" Target="../media/image159.jpeg"/><Relationship Id="rId2" Type="http://schemas.openxmlformats.org/officeDocument/2006/relationships/image" Target="../media/image160.jpeg"/><Relationship Id="rId3"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image" Target="../media/image161.jpeg"/><Relationship Id="rId2"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image" Target="../media/image162.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image" Target="../media/image163.jpeg"/><Relationship Id="rId2"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image" Target="../media/image164.jpeg"/><Relationship Id="rId2"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image" Target="../media/image165.jpeg"/><Relationship Id="rId2"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4.xml.rels><?xml version="1.0" encoding="UTF-8"?>
<Relationships xmlns="http://schemas.openxmlformats.org/package/2006/relationships"><Relationship Id="rId1" Type="http://schemas.openxmlformats.org/officeDocument/2006/relationships/hyperlink" Target="https://www.tecmundo.com.br/seguranca/2518-o-que-sao-memorias-registradas-ecc-.htm" TargetMode="External"/><Relationship Id="rId2" Type="http://schemas.openxmlformats.org/officeDocument/2006/relationships/hyperlink" Target="https://www.tecmundo.com.br/seguranca/2518-o-que-sao-memorias-registradas-ecc-.htm" TargetMode="External"/><Relationship Id="rId3" Type="http://schemas.openxmlformats.org/officeDocument/2006/relationships/hyperlink" Target="https://www.tecmundo.com.br/seguranca/2518-o-que-sao-memorias-registradas-ecc-.htm" TargetMode="External"/><Relationship Id="rId4" Type="http://schemas.openxmlformats.org/officeDocument/2006/relationships/hyperlink" Target="https://www.tecmundo.com.br/seguranca/2518-o-que-sao-memorias-registradas-ecc-.htm" TargetMode="External"/><Relationship Id="rId5" Type="http://schemas.openxmlformats.org/officeDocument/2006/relationships/hyperlink" Target="https://www.tecmundo.com.br/seguranca/2518-o-que-sao-memorias-registradas-ecc-.htm" TargetMode="External"/><Relationship Id="rId6" Type="http://schemas.openxmlformats.org/officeDocument/2006/relationships/image" Target="../media/image166.jpeg"/><Relationship Id="rId7"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hyperlink" Target="https://www.tecmundo.com.br/produto/214428-512-gb-ram-modulo-samsung-apresenta-nova-memoria-ddr5.htm" TargetMode="External"/><Relationship Id="rId2" Type="http://schemas.openxmlformats.org/officeDocument/2006/relationships/slideLayout" Target="../slideLayouts/slideLayout27.xml"/>
</Relationships>
</file>

<file path=ppt/slides/_rels/slide186.xml.rels><?xml version="1.0" encoding="UTF-8"?>
<Relationships xmlns="http://schemas.openxmlformats.org/package/2006/relationships"><Relationship Id="rId1" Type="http://schemas.openxmlformats.org/officeDocument/2006/relationships/image" Target="../media/image167.jpeg"/><Relationship Id="rId2" Type="http://schemas.openxmlformats.org/officeDocument/2006/relationships/slideLayout" Target="../slideLayouts/slideLayout27.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
</Relationships>
</file>

<file path=ppt/slides/_rels/slide188.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1.xml"/><Relationship Id="rId3" Type="http://schemas.openxmlformats.org/officeDocument/2006/relationships/notesSlide" Target="../notesSlides/notesSlide188.xml"/>
</Relationships>
</file>

<file path=ppt/slides/_rels/slide189.xml.rels><?xml version="1.0" encoding="UTF-8"?>
<Relationships xmlns="http://schemas.openxmlformats.org/package/2006/relationships"><Relationship Id="rId1" Type="http://schemas.openxmlformats.org/officeDocument/2006/relationships/image" Target="../media/image169.jpeg"/><Relationship Id="rId2" Type="http://schemas.openxmlformats.org/officeDocument/2006/relationships/slideLayout" Target="../slideLayouts/slideLayout1.xml"/><Relationship Id="rId3" Type="http://schemas.openxmlformats.org/officeDocument/2006/relationships/notesSlide" Target="../notesSlides/notesSlide18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190.xml.rels><?xml version="1.0" encoding="UTF-8"?>
<Relationships xmlns="http://schemas.openxmlformats.org/package/2006/relationships"><Relationship Id="rId1" Type="http://schemas.openxmlformats.org/officeDocument/2006/relationships/image" Target="../media/image170.jpeg"/><Relationship Id="rId2" Type="http://schemas.openxmlformats.org/officeDocument/2006/relationships/image" Target="../media/image171.jpeg"/><Relationship Id="rId3" Type="http://schemas.openxmlformats.org/officeDocument/2006/relationships/slideLayout" Target="../slideLayouts/slideLayout1.xml"/><Relationship Id="rId4" Type="http://schemas.openxmlformats.org/officeDocument/2006/relationships/notesSlide" Target="../notesSlides/notesSlide190.xml"/>
</Relationships>
</file>

<file path=ppt/slides/_rels/slide191.xml.rels><?xml version="1.0" encoding="UTF-8"?>
<Relationships xmlns="http://schemas.openxmlformats.org/package/2006/relationships"><Relationship Id="rId1" Type="http://schemas.openxmlformats.org/officeDocument/2006/relationships/image" Target="../media/image172.jpeg"/><Relationship Id="rId2" Type="http://schemas.openxmlformats.org/officeDocument/2006/relationships/image" Target="../media/image173.jpeg"/><Relationship Id="rId3" Type="http://schemas.openxmlformats.org/officeDocument/2006/relationships/slideLayout" Target="../slideLayouts/slideLayout1.xml"/><Relationship Id="rId4" Type="http://schemas.openxmlformats.org/officeDocument/2006/relationships/notesSlide" Target="../notesSlides/notesSlide191.xml"/>
</Relationships>
</file>

<file path=ppt/slides/_rels/slide192.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xml"/><Relationship Id="rId3" Type="http://schemas.openxmlformats.org/officeDocument/2006/relationships/notesSlide" Target="../notesSlides/notesSlide192.xml"/>
</Relationships>
</file>

<file path=ppt/slides/_rels/slide193.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slideLayout" Target="../slideLayouts/slideLayout1.xml"/><Relationship Id="rId4" Type="http://schemas.openxmlformats.org/officeDocument/2006/relationships/notesSlide" Target="../notesSlides/notesSlide193.xml"/>
</Relationships>
</file>

<file path=ppt/slides/_rels/slide194.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slideLayout" Target="../slideLayouts/slideLayout1.xml"/><Relationship Id="rId4" Type="http://schemas.openxmlformats.org/officeDocument/2006/relationships/notesSlide" Target="../notesSlides/notesSlide194.xml"/>
</Relationships>
</file>

<file path=ppt/slides/_rels/slide195.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xml"/><Relationship Id="rId3" Type="http://schemas.openxmlformats.org/officeDocument/2006/relationships/notesSlide" Target="../notesSlides/notesSlide195.xml"/>
</Relationships>
</file>

<file path=ppt/slides/_rels/slide196.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96.xml"/>
</Relationships>
</file>

<file path=ppt/slides/_rels/slide197.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slideLayout" Target="../slideLayouts/slideLayout1.xml"/><Relationship Id="rId3"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1.xml"/><Relationship Id="rId3" Type="http://schemas.openxmlformats.org/officeDocument/2006/relationships/notesSlide" Target="../notesSlides/notesSlide198.xml"/>
</Relationships>
</file>

<file path=ppt/slides/_rels/slide199.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00.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xml"/><Relationship Id="rId3" Type="http://schemas.openxmlformats.org/officeDocument/2006/relationships/notesSlide" Target="../notesSlides/notesSlide200.xml"/>
</Relationships>
</file>

<file path=ppt/slides/_rels/slide201.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xml"/><Relationship Id="rId3" Type="http://schemas.openxmlformats.org/officeDocument/2006/relationships/notesSlide" Target="../notesSlides/notesSlide201.xml"/>
</Relationships>
</file>

<file path=ppt/slides/_rels/slide202.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1.xml"/><Relationship Id="rId3" Type="http://schemas.openxmlformats.org/officeDocument/2006/relationships/notesSlide" Target="../notesSlides/notesSlide202.xml"/>
</Relationships>
</file>

<file path=ppt/slides/_rels/slide203.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xml"/>
</Relationships>
</file>

<file path=ppt/slides/_rels/slide204.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slideLayout" Target="../slideLayouts/slideLayout1.xml"/><Relationship Id="rId4" Type="http://schemas.openxmlformats.org/officeDocument/2006/relationships/notesSlide" Target="../notesSlides/notesSlide204.xml"/>
</Relationships>
</file>

<file path=ppt/slides/_rels/slide205.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slideLayout" Target="../slideLayouts/slideLayout1.xml"/><Relationship Id="rId3" Type="http://schemas.openxmlformats.org/officeDocument/2006/relationships/notesSlide" Target="../notesSlides/notesSlide205.xml"/>
</Relationships>
</file>

<file path=ppt/slides/_rels/slide206.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1.xml"/>
</Relationships>
</file>

<file path=ppt/slides/_rels/slide207.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slideLayout" Target="../slideLayouts/slideLayout1.xml"/><Relationship Id="rId3" Type="http://schemas.openxmlformats.org/officeDocument/2006/relationships/notesSlide" Target="../notesSlides/notesSlide207.xml"/>
</Relationships>
</file>

<file path=ppt/slides/_rels/slide208.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1.xml"/>
</Relationships>
</file>

<file path=ppt/slides/_rels/slide209.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1.xml"/><Relationship Id="rId3" Type="http://schemas.openxmlformats.org/officeDocument/2006/relationships/notesSlide" Target="../notesSlides/notesSlide209.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1.xml"/><Relationship Id="rId3" Type="http://schemas.openxmlformats.org/officeDocument/2006/relationships/notesSlide" Target="../notesSlides/notesSlide210.xml"/>
</Relationships>
</file>

<file path=ppt/slides/_rels/slide211.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1.xml"/><Relationship Id="rId3" Type="http://schemas.openxmlformats.org/officeDocument/2006/relationships/notesSlide" Target="../notesSlides/notesSlide211.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
</Relationships>
</file>

<file path=ppt/slides/_rels/slide213.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1.xml"/><Relationship Id="rId3" Type="http://schemas.openxmlformats.org/officeDocument/2006/relationships/notesSlide" Target="../notesSlides/notesSlide213.xml"/>
</Relationships>
</file>

<file path=ppt/slides/_rels/slide214.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xml"/><Relationship Id="rId3" Type="http://schemas.openxmlformats.org/officeDocument/2006/relationships/notesSlide" Target="../notesSlides/notesSlide214.xml"/>
</Relationships>
</file>

<file path=ppt/slides/_rels/slide215.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15.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
</Relationships>
</file>

<file path=ppt/slides/_rels/slide217.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xml"/><Relationship Id="rId3" Type="http://schemas.openxmlformats.org/officeDocument/2006/relationships/notesSlide" Target="../notesSlides/notesSlide217.xml"/>
</Relationships>
</file>

<file path=ppt/slides/_rels/slide218.xml.rels><?xml version="1.0" encoding="UTF-8"?>
<Relationships xmlns="http://schemas.openxmlformats.org/package/2006/relationships"><Relationship Id="rId1" Type="http://schemas.openxmlformats.org/officeDocument/2006/relationships/image" Target="../media/image203.jpeg"/><Relationship Id="rId2" Type="http://schemas.openxmlformats.org/officeDocument/2006/relationships/slideLayout" Target="../slideLayouts/slideLayout1.xml"/><Relationship Id="rId3" Type="http://schemas.openxmlformats.org/officeDocument/2006/relationships/notesSlide" Target="../notesSlides/notesSlide218.xml"/>
</Relationships>
</file>

<file path=ppt/slides/_rels/slide219.xml.rels><?xml version="1.0" encoding="UTF-8"?>
<Relationships xmlns="http://schemas.openxmlformats.org/package/2006/relationships"><Relationship Id="rId1" Type="http://schemas.openxmlformats.org/officeDocument/2006/relationships/image" Target="../media/image204.jpeg"/><Relationship Id="rId2" Type="http://schemas.openxmlformats.org/officeDocument/2006/relationships/image" Target="../media/image205.jpeg"/><Relationship Id="rId3" Type="http://schemas.openxmlformats.org/officeDocument/2006/relationships/slideLayout" Target="../slideLayouts/slideLayout1.xml"/><Relationship Id="rId4" Type="http://schemas.openxmlformats.org/officeDocument/2006/relationships/notesSlide" Target="../notesSlides/notesSlide219.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
</Relationships>
</file>

<file path=ppt/slides/_rels/slide2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
</Relationships>
</file>

<file path=ppt/slides/_rels/slide2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
</Relationships>
</file>

<file path=ppt/slides/_rels/slide2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
</Relationships>
</file>

<file path=ppt/slides/_rels/slide225.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1.xml"/><Relationship Id="rId3" Type="http://schemas.openxmlformats.org/officeDocument/2006/relationships/notesSlide" Target="../notesSlides/notesSlide225.xml"/>
</Relationships>
</file>

<file path=ppt/slides/_rels/slide226.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slideLayout" Target="../slideLayouts/slideLayout1.xml"/><Relationship Id="rId3" Type="http://schemas.openxmlformats.org/officeDocument/2006/relationships/notesSlide" Target="../notesSlides/notesSlide226.xml"/>
</Relationships>
</file>

<file path=ppt/slides/_rels/slide227.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jpeg"/><Relationship Id="rId3" Type="http://schemas.openxmlformats.org/officeDocument/2006/relationships/image" Target="../media/image210.png"/><Relationship Id="rId4" Type="http://schemas.openxmlformats.org/officeDocument/2006/relationships/slideLayout" Target="../slideLayouts/slideLayout1.xml"/><Relationship Id="rId5" Type="http://schemas.openxmlformats.org/officeDocument/2006/relationships/notesSlide" Target="../notesSlides/notesSlide227.xml"/>
</Relationships>
</file>

<file path=ppt/slides/_rels/slide228.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1.xml"/><Relationship Id="rId5" Type="http://schemas.openxmlformats.org/officeDocument/2006/relationships/notesSlide" Target="../notesSlides/notesSlide228.xml"/>
</Relationships>
</file>

<file path=ppt/slides/_rels/slide229.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1.xml"/><Relationship Id="rId3" Type="http://schemas.openxmlformats.org/officeDocument/2006/relationships/notesSlide" Target="../notesSlides/notesSlide229.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30.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1.xml"/><Relationship Id="rId3" Type="http://schemas.openxmlformats.org/officeDocument/2006/relationships/notesSlide" Target="../notesSlides/notesSlide230.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
</Relationships>
</file>

<file path=ppt/slides/_rels/slide232.xml.rels><?xml version="1.0" encoding="UTF-8"?>
<Relationships xmlns="http://schemas.openxmlformats.org/package/2006/relationships"><Relationship Id="rId1" Type="http://schemas.openxmlformats.org/officeDocument/2006/relationships/image" Target="../media/image216.jpeg"/><Relationship Id="rId2" Type="http://schemas.openxmlformats.org/officeDocument/2006/relationships/slideLayout" Target="../slideLayouts/slideLayout1.xml"/><Relationship Id="rId3" Type="http://schemas.openxmlformats.org/officeDocument/2006/relationships/notesSlide" Target="../notesSlides/notesSlide232.xml"/>
</Relationships>
</file>

<file path=ppt/slides/_rels/slide233.xml.rels><?xml version="1.0" encoding="UTF-8"?>
<Relationships xmlns="http://schemas.openxmlformats.org/package/2006/relationships"><Relationship Id="rId1" Type="http://schemas.openxmlformats.org/officeDocument/2006/relationships/image" Target="../media/image217.jpeg"/><Relationship Id="rId2" Type="http://schemas.openxmlformats.org/officeDocument/2006/relationships/image" Target="../media/image218.png"/><Relationship Id="rId3" Type="http://schemas.openxmlformats.org/officeDocument/2006/relationships/slideLayout" Target="../slideLayouts/slideLayout1.xml"/><Relationship Id="rId4" Type="http://schemas.openxmlformats.org/officeDocument/2006/relationships/notesSlide" Target="../notesSlides/notesSlide233.xml"/>
</Relationships>
</file>

<file path=ppt/slides/_rels/slide234.xml.rels><?xml version="1.0" encoding="UTF-8"?>
<Relationships xmlns="http://schemas.openxmlformats.org/package/2006/relationships"><Relationship Id="rId1" Type="http://schemas.openxmlformats.org/officeDocument/2006/relationships/image" Target="../media/image219.jpeg"/><Relationship Id="rId2" Type="http://schemas.openxmlformats.org/officeDocument/2006/relationships/slideLayout" Target="../slideLayouts/slideLayout1.xml"/><Relationship Id="rId3" Type="http://schemas.openxmlformats.org/officeDocument/2006/relationships/notesSlide" Target="../notesSlides/notesSlide234.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8.xml.rels><?xml version="1.0" encoding="UTF-8"?>
<Relationships xmlns="http://schemas.openxmlformats.org/package/2006/relationships"><Relationship Id="rId1" Type="http://schemas.openxmlformats.org/officeDocument/2006/relationships/image" Target="../media/image220.jpeg"/><Relationship Id="rId2" Type="http://schemas.openxmlformats.org/officeDocument/2006/relationships/slideLayout" Target="../slideLayouts/slideLayout1.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40.xml.rels><?xml version="1.0" encoding="UTF-8"?>
<Relationships xmlns="http://schemas.openxmlformats.org/package/2006/relationships"><Relationship Id="rId1" Type="http://schemas.openxmlformats.org/officeDocument/2006/relationships/image" Target="../media/image221.jpeg"/><Relationship Id="rId2" Type="http://schemas.openxmlformats.org/officeDocument/2006/relationships/slideLayout" Target="../slideLayouts/slideLayout1.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2.xml.rels><?xml version="1.0" encoding="UTF-8"?>
<Relationships xmlns="http://schemas.openxmlformats.org/package/2006/relationships"><Relationship Id="rId1" Type="http://schemas.openxmlformats.org/officeDocument/2006/relationships/image" Target="../media/image222.jpeg"/><Relationship Id="rId2" Type="http://schemas.openxmlformats.org/officeDocument/2006/relationships/slideLayout" Target="../slideLayouts/slideLayout1.xml"/><Relationship Id="rId3" Type="http://schemas.openxmlformats.org/officeDocument/2006/relationships/notesSlide" Target="../notesSlides/notesSlide242.xml"/>
</Relationships>
</file>

<file path=ppt/slides/_rels/slide243.xml.rels><?xml version="1.0" encoding="UTF-8"?>
<Relationships xmlns="http://schemas.openxmlformats.org/package/2006/relationships"><Relationship Id="rId1" Type="http://schemas.openxmlformats.org/officeDocument/2006/relationships/image" Target="../media/image223.jpeg"/><Relationship Id="rId2" Type="http://schemas.openxmlformats.org/officeDocument/2006/relationships/slideLayout" Target="../slideLayouts/slideLayout1.xml"/><Relationship Id="rId3" Type="http://schemas.openxmlformats.org/officeDocument/2006/relationships/notesSlide" Target="../notesSlides/notesSlide243.xml"/>
</Relationships>
</file>

<file path=ppt/slides/_rels/slide244.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slideLayout" Target="../slideLayouts/slideLayout1.xml"/>
</Relationships>
</file>

<file path=ppt/slides/_rels/slide245.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slideLayout" Target="../slideLayouts/slideLayout1.xml"/><Relationship Id="rId4" Type="http://schemas.openxmlformats.org/officeDocument/2006/relationships/notesSlide" Target="../notesSlides/notesSlide245.xml"/>
</Relationships>
</file>

<file path=ppt/slides/_rels/slide246.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slideLayout" Target="../slideLayouts/slideLayout1.xml"/>
</Relationships>
</file>

<file path=ppt/slides/_rels/slide247.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1.xml"/>
</Relationships>
</file>

<file path=ppt/slides/_rels/slide248.xml.rels><?xml version="1.0" encoding="UTF-8"?>
<Relationships xmlns="http://schemas.openxmlformats.org/package/2006/relationships"><Relationship Id="rId1" Type="http://schemas.openxmlformats.org/officeDocument/2006/relationships/image" Target="../media/image234.jpeg"/><Relationship Id="rId2" Type="http://schemas.openxmlformats.org/officeDocument/2006/relationships/image" Target="../media/image235.png"/><Relationship Id="rId3" Type="http://schemas.openxmlformats.org/officeDocument/2006/relationships/slideLayout" Target="../slideLayouts/slideLayout1.xml"/>
</Relationships>
</file>

<file path=ppt/slides/_rels/slide249.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50.xml.rels><?xml version="1.0" encoding="UTF-8"?>
<Relationships xmlns="http://schemas.openxmlformats.org/package/2006/relationships"><Relationship Id="rId1" Type="http://schemas.openxmlformats.org/officeDocument/2006/relationships/image" Target="../media/image238.jpeg"/><Relationship Id="rId2" Type="http://schemas.openxmlformats.org/officeDocument/2006/relationships/slideLayout" Target="../slideLayouts/slideLayout37.xml"/>
</Relationships>
</file>

<file path=ppt/slides/_rels/slide251.xml.rels><?xml version="1.0" encoding="UTF-8"?>
<Relationships xmlns="http://schemas.openxmlformats.org/package/2006/relationships"><Relationship Id="rId1" Type="http://schemas.openxmlformats.org/officeDocument/2006/relationships/image" Target="../media/image239.jpeg"/><Relationship Id="rId2" Type="http://schemas.openxmlformats.org/officeDocument/2006/relationships/slideLayout" Target="../slideLayouts/slideLayout37.xml"/>
</Relationships>
</file>

<file path=ppt/slides/_rels/slide252.xml.rels><?xml version="1.0" encoding="UTF-8"?>
<Relationships xmlns="http://schemas.openxmlformats.org/package/2006/relationships"><Relationship Id="rId1" Type="http://schemas.openxmlformats.org/officeDocument/2006/relationships/image" Target="../media/image240.jpeg"/><Relationship Id="rId2" Type="http://schemas.openxmlformats.org/officeDocument/2006/relationships/slideLayout" Target="../slideLayouts/slideLayout37.xml"/>
</Relationships>
</file>

<file path=ppt/slides/_rels/slide253.xml.rels><?xml version="1.0" encoding="UTF-8"?>
<Relationships xmlns="http://schemas.openxmlformats.org/package/2006/relationships"><Relationship Id="rId1" Type="http://schemas.openxmlformats.org/officeDocument/2006/relationships/image" Target="../media/image241.jpeg"/><Relationship Id="rId2" Type="http://schemas.openxmlformats.org/officeDocument/2006/relationships/slideLayout" Target="../slideLayouts/slideLayout37.xml"/>
</Relationships>
</file>

<file path=ppt/slides/_rels/slide254.xml.rels><?xml version="1.0" encoding="UTF-8"?>
<Relationships xmlns="http://schemas.openxmlformats.org/package/2006/relationships"><Relationship Id="rId1" Type="http://schemas.openxmlformats.org/officeDocument/2006/relationships/image" Target="../media/image242.jpeg"/><Relationship Id="rId2" Type="http://schemas.openxmlformats.org/officeDocument/2006/relationships/slideLayout" Target="../slideLayouts/slideLayout37.xml"/>
</Relationships>
</file>

<file path=ppt/slides/_rels/slide255.xml.rels><?xml version="1.0" encoding="UTF-8"?>
<Relationships xmlns="http://schemas.openxmlformats.org/package/2006/relationships"><Relationship Id="rId1" Type="http://schemas.openxmlformats.org/officeDocument/2006/relationships/image" Target="../media/image243.jpeg"/><Relationship Id="rId2" Type="http://schemas.openxmlformats.org/officeDocument/2006/relationships/image" Target="../media/image244.png"/><Relationship Id="rId3" Type="http://schemas.openxmlformats.org/officeDocument/2006/relationships/slideLayout" Target="../slideLayouts/slideLayout37.xml"/>
</Relationships>
</file>

<file path=ppt/slides/_rels/slide256.xml.rels><?xml version="1.0" encoding="UTF-8"?>
<Relationships xmlns="http://schemas.openxmlformats.org/package/2006/relationships"><Relationship Id="rId1" Type="http://schemas.openxmlformats.org/officeDocument/2006/relationships/image" Target="../media/image245.jpeg"/><Relationship Id="rId2" Type="http://schemas.openxmlformats.org/officeDocument/2006/relationships/slideLayout" Target="../slideLayouts/slideLayout37.xml"/>
</Relationships>
</file>

<file path=ppt/slides/_rels/slide257.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image" Target="../media/image247.jpeg"/><Relationship Id="rId3" Type="http://schemas.openxmlformats.org/officeDocument/2006/relationships/slideLayout" Target="../slideLayouts/slideLayout37.xml"/>
</Relationships>
</file>

<file path=ppt/slides/_rels/slide258.xml.rels><?xml version="1.0" encoding="UTF-8"?>
<Relationships xmlns="http://schemas.openxmlformats.org/package/2006/relationships"><Relationship Id="rId1" Type="http://schemas.openxmlformats.org/officeDocument/2006/relationships/image" Target="../media/image248.jpeg"/><Relationship Id="rId2" Type="http://schemas.openxmlformats.org/officeDocument/2006/relationships/slideLayout" Target="../slideLayouts/slideLayout37.xml"/>
</Relationships>
</file>

<file path=ppt/slides/_rels/slide259.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image" Target="../media/image250.jpeg"/><Relationship Id="rId3"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xml"/><Relationship Id="rId4" Type="http://schemas.openxmlformats.org/officeDocument/2006/relationships/notesSlide" Target="../notesSlides/notesSlide26.xml"/>
</Relationships>
</file>

<file path=ppt/slides/_rels/slide260.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jpeg"/><Relationship Id="rId3" Type="http://schemas.openxmlformats.org/officeDocument/2006/relationships/slideLayout" Target="../slideLayouts/slideLayout37.xml"/>
</Relationships>
</file>

<file path=ppt/slides/_rels/slide261.xml.rels><?xml version="1.0" encoding="UTF-8"?>
<Relationships xmlns="http://schemas.openxmlformats.org/package/2006/relationships"><Relationship Id="rId1" Type="http://schemas.openxmlformats.org/officeDocument/2006/relationships/image" Target="../media/image253.jpeg"/><Relationship Id="rId2" Type="http://schemas.openxmlformats.org/officeDocument/2006/relationships/slideLayout" Target="../slideLayouts/slideLayout37.xml"/>
</Relationships>
</file>

<file path=ppt/slides/_rels/slide262.xml.rels><?xml version="1.0" encoding="UTF-8"?>
<Relationships xmlns="http://schemas.openxmlformats.org/package/2006/relationships"><Relationship Id="rId1" Type="http://schemas.openxmlformats.org/officeDocument/2006/relationships/image" Target="../media/image254.jpeg"/><Relationship Id="rId2" Type="http://schemas.openxmlformats.org/officeDocument/2006/relationships/slideLayout" Target="../slideLayouts/slideLayout37.xml"/>
</Relationships>
</file>

<file path=ppt/slides/_rels/slide263.xml.rels><?xml version="1.0" encoding="UTF-8"?>
<Relationships xmlns="http://schemas.openxmlformats.org/package/2006/relationships"><Relationship Id="rId1" Type="http://schemas.openxmlformats.org/officeDocument/2006/relationships/image" Target="../media/image255.jpeg"/><Relationship Id="rId2" Type="http://schemas.openxmlformats.org/officeDocument/2006/relationships/image" Target="../media/image256.png"/><Relationship Id="rId3" Type="http://schemas.openxmlformats.org/officeDocument/2006/relationships/slideLayout" Target="../slideLayouts/slideLayout37.xml"/>
</Relationships>
</file>

<file path=ppt/slides/_rels/slide264.xml.rels><?xml version="1.0" encoding="UTF-8"?>
<Relationships xmlns="http://schemas.openxmlformats.org/package/2006/relationships"><Relationship Id="rId1" Type="http://schemas.openxmlformats.org/officeDocument/2006/relationships/image" Target="../media/image257.jpeg"/><Relationship Id="rId2" Type="http://schemas.openxmlformats.org/officeDocument/2006/relationships/slideLayout" Target="../slideLayouts/slideLayout37.xml"/>
</Relationships>
</file>

<file path=ppt/slides/_rels/slide265.xml.rels><?xml version="1.0" encoding="UTF-8"?>
<Relationships xmlns="http://schemas.openxmlformats.org/package/2006/relationships"><Relationship Id="rId1" Type="http://schemas.openxmlformats.org/officeDocument/2006/relationships/image" Target="../media/image258.png"/><Relationship Id="rId2" Type="http://schemas.openxmlformats.org/officeDocument/2006/relationships/image" Target="../media/image259.jpeg"/><Relationship Id="rId3" Type="http://schemas.openxmlformats.org/officeDocument/2006/relationships/slideLayout" Target="../slideLayouts/slideLayout37.xml"/>
</Relationships>
</file>

<file path=ppt/slides/_rels/slide266.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1.jpeg"/><Relationship Id="rId3" Type="http://schemas.openxmlformats.org/officeDocument/2006/relationships/slideLayout" Target="../slideLayouts/slideLayout37.xml"/>
</Relationships>
</file>

<file path=ppt/slides/_rels/slide267.xml.rels><?xml version="1.0" encoding="UTF-8"?>
<Relationships xmlns="http://schemas.openxmlformats.org/package/2006/relationships"><Relationship Id="rId1" Type="http://schemas.openxmlformats.org/officeDocument/2006/relationships/image" Target="../media/image262.jpeg"/><Relationship Id="rId2" Type="http://schemas.openxmlformats.org/officeDocument/2006/relationships/image" Target="../media/image263.png"/><Relationship Id="rId3" Type="http://schemas.openxmlformats.org/officeDocument/2006/relationships/hyperlink" Target="http://www.amd.com/br/products/desktop/processors/phenom/Pages/AMD-phenom-processor-X4-features.aspx" TargetMode="External"/><Relationship Id="rId4" Type="http://schemas.openxmlformats.org/officeDocument/2006/relationships/slideLayout" Target="../slideLayouts/slideLayout37.xml"/>
</Relationships>
</file>

<file path=ppt/slides/_rels/slide268.xml.rels><?xml version="1.0" encoding="UTF-8"?>
<Relationships xmlns="http://schemas.openxmlformats.org/package/2006/relationships"><Relationship Id="rId1" Type="http://schemas.openxmlformats.org/officeDocument/2006/relationships/image" Target="../media/image264.jpeg"/><Relationship Id="rId2" Type="http://schemas.openxmlformats.org/officeDocument/2006/relationships/image" Target="../media/image265.png"/><Relationship Id="rId3" Type="http://schemas.openxmlformats.org/officeDocument/2006/relationships/slideLayout" Target="../slideLayouts/slideLayout37.xml"/>
</Relationships>
</file>

<file path=ppt/slides/_rels/slide269.xml.rels><?xml version="1.0" encoding="UTF-8"?>
<Relationships xmlns="http://schemas.openxmlformats.org/package/2006/relationships"><Relationship Id="rId1" Type="http://schemas.openxmlformats.org/officeDocument/2006/relationships/image" Target="../media/image266.jpeg"/><Relationship Id="rId2" Type="http://schemas.openxmlformats.org/officeDocument/2006/relationships/image" Target="../media/image267.png"/><Relationship Id="rId3"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70.xml.rels><?xml version="1.0" encoding="UTF-8"?>
<Relationships xmlns="http://schemas.openxmlformats.org/package/2006/relationships"><Relationship Id="rId1" Type="http://schemas.openxmlformats.org/officeDocument/2006/relationships/image" Target="../media/image268.jpeg"/><Relationship Id="rId2" Type="http://schemas.openxmlformats.org/officeDocument/2006/relationships/image" Target="../media/image269.png"/><Relationship Id="rId3" Type="http://schemas.openxmlformats.org/officeDocument/2006/relationships/slideLayout" Target="../slideLayouts/slideLayout37.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2.xml.rels><?xml version="1.0" encoding="UTF-8"?>
<Relationships xmlns="http://schemas.openxmlformats.org/package/2006/relationships"><Relationship Id="rId1" Type="http://schemas.openxmlformats.org/officeDocument/2006/relationships/image" Target="../media/image270.jpeg"/><Relationship Id="rId2" Type="http://schemas.openxmlformats.org/officeDocument/2006/relationships/slideLayout" Target="../slideLayouts/slideLayout37.xml"/>
</Relationships>
</file>

<file path=ppt/slides/_rels/slide273.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jpeg"/><Relationship Id="rId3" Type="http://schemas.openxmlformats.org/officeDocument/2006/relationships/slideLayout" Target="../slideLayouts/slideLayout37.xml"/>
</Relationships>
</file>

<file path=ppt/slides/_rels/slide274.xml.rels><?xml version="1.0" encoding="UTF-8"?>
<Relationships xmlns="http://schemas.openxmlformats.org/package/2006/relationships"><Relationship Id="rId1" Type="http://schemas.openxmlformats.org/officeDocument/2006/relationships/hyperlink" Target="http://updatefreud.blogspot.com/2011/03/processadores-intel-core-i3-i5-e-i7.html" TargetMode="External"/><Relationship Id="rId2" Type="http://schemas.openxmlformats.org/officeDocument/2006/relationships/hyperlink" Target="http://www.oftware.com.br/" TargetMode="External"/><Relationship Id="rId3" Type="http://schemas.openxmlformats.org/officeDocument/2006/relationships/hyperlink" Target="http://www.intel.com/portugues/products/processor/corei7/index.htm" TargetMode="External"/><Relationship Id="rId4" Type="http://schemas.openxmlformats.org/officeDocument/2006/relationships/hyperlink" Target="http://www.trustedreviews.com/opinions/intel-core-i7-nehalem-architecture-overview" TargetMode="External"/><Relationship Id="rId5" Type="http://schemas.openxmlformats.org/officeDocument/2006/relationships/hyperlink" Target="http://tech.icrontic.com/articles/what-we-know-about-amds-next-generation-processors/" TargetMode="External"/><Relationship Id="rId6" Type="http://schemas.openxmlformats.org/officeDocument/2006/relationships/hyperlink" Target="http://www.tecmundo.com.br/1372-processadores-amd-descubra-quais-os-modelos-vendidos-na-atualidade-e-suas-principais-aplicacoes.htm" TargetMode="External"/><Relationship Id="rId7" Type="http://schemas.openxmlformats.org/officeDocument/2006/relationships/hyperlink" Target="http://www.amd.com/br/products/desktop/processors/Pages/desktop-processors.aspx" TargetMode="External"/><Relationship Id="rId8" Type="http://schemas.openxmlformats.org/officeDocument/2006/relationships/hyperlink" Target="http://www.amd.com/br/products/desktop/processors/Pages/desktop-processors.aspx" TargetMode="External"/><Relationship Id="rId9" Type="http://schemas.openxmlformats.org/officeDocument/2006/relationships/hyperlink" Target="http://pt.wikipedia.org/wiki/Soquete_AM2+" TargetMode="External"/><Relationship Id="rId10" Type="http://schemas.openxmlformats.org/officeDocument/2006/relationships/hyperlink" Target="http://pt.wikipedia.org/wiki/Soquete_AM2" TargetMode="External"/><Relationship Id="rId11" Type="http://schemas.openxmlformats.org/officeDocument/2006/relationships/hyperlink" Target="http://pt.wikipedia.org/wiki/Soquete_AM3" TargetMode="External"/><Relationship Id="rId12" Type="http://schemas.openxmlformats.org/officeDocument/2006/relationships/slideLayout" Target="../slideLayouts/slideLayout37.xml"/>
</Relationships>
</file>

<file path=ppt/slides/_rels/slide275.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slideLayout" Target="../slideLayouts/slideLayout37.xml"/>
</Relationships>
</file>

<file path=ppt/slides/_rels/slide276.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slideLayout" Target="../slideLayouts/slideLayout1.xml"/>
</Relationships>
</file>

<file path=ppt/slides/_rels/slide277.xml.rels><?xml version="1.0" encoding="UTF-8"?>
<Relationships xmlns="http://schemas.openxmlformats.org/package/2006/relationships"><Relationship Id="rId1" Type="http://schemas.openxmlformats.org/officeDocument/2006/relationships/image" Target="../media/image275.jpeg"/><Relationship Id="rId2" Type="http://schemas.openxmlformats.org/officeDocument/2006/relationships/slideLayout" Target="../slideLayouts/slideLayout1.xml"/>
</Relationships>
</file>

<file path=ppt/slides/_rels/slide278.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image" Target="../media/image277.png"/><Relationship Id="rId3" Type="http://schemas.openxmlformats.org/officeDocument/2006/relationships/image" Target="../media/image278.png"/><Relationship Id="rId4" Type="http://schemas.openxmlformats.org/officeDocument/2006/relationships/slideLayout" Target="../slideLayouts/slideLayout1.xml"/>
</Relationships>
</file>

<file path=ppt/slides/_rels/slide279.xml.rels><?xml version="1.0" encoding="UTF-8"?>
<Relationships xmlns="http://schemas.openxmlformats.org/package/2006/relationships"><Relationship Id="rId1" Type="http://schemas.openxmlformats.org/officeDocument/2006/relationships/image" Target="../media/image279.png"/><Relationship Id="rId2" Type="http://schemas.openxmlformats.org/officeDocument/2006/relationships/image" Target="../media/image280.png"/><Relationship Id="rId3" Type="http://schemas.openxmlformats.org/officeDocument/2006/relationships/image" Target="../media/image281.png"/><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80.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slideLayout" Target="../slideLayouts/slideLayout1.xml"/>
</Relationships>
</file>

<file path=ppt/slides/_rels/slide281.xml.rels><?xml version="1.0" encoding="UTF-8"?>
<Relationships xmlns="http://schemas.openxmlformats.org/package/2006/relationships"><Relationship Id="rId1" Type="http://schemas.openxmlformats.org/officeDocument/2006/relationships/image" Target="../media/image283.png"/><Relationship Id="rId2" Type="http://schemas.openxmlformats.org/officeDocument/2006/relationships/image" Target="../media/image284.png"/><Relationship Id="rId3" Type="http://schemas.openxmlformats.org/officeDocument/2006/relationships/slideLayout" Target="../slideLayouts/slideLayout1.xml"/>
</Relationships>
</file>

<file path=ppt/slides/_rels/slide282.xml.rels><?xml version="1.0" encoding="UTF-8"?>
<Relationships xmlns="http://schemas.openxmlformats.org/package/2006/relationships"><Relationship Id="rId1" Type="http://schemas.openxmlformats.org/officeDocument/2006/relationships/image" Target="../media/image285.png"/><Relationship Id="rId2" Type="http://schemas.openxmlformats.org/officeDocument/2006/relationships/image" Target="../media/image286.png"/><Relationship Id="rId3" Type="http://schemas.openxmlformats.org/officeDocument/2006/relationships/slideLayout" Target="../slideLayouts/slideLayout1.xml"/><Relationship Id="rId4" Type="http://schemas.openxmlformats.org/officeDocument/2006/relationships/notesSlide" Target="../notesSlides/notesSlide282.xml"/>
</Relationships>
</file>

<file path=ppt/slides/_rels/slide283.xml.rels><?xml version="1.0" encoding="UTF-8"?>
<Relationships xmlns="http://schemas.openxmlformats.org/package/2006/relationships"><Relationship Id="rId1" Type="http://schemas.openxmlformats.org/officeDocument/2006/relationships/image" Target="../media/image287.png"/><Relationship Id="rId2" Type="http://schemas.openxmlformats.org/officeDocument/2006/relationships/slideLayout" Target="../slideLayouts/slideLayout1.xml"/><Relationship Id="rId3" Type="http://schemas.openxmlformats.org/officeDocument/2006/relationships/notesSlide" Target="../notesSlides/notesSlide283.xml"/>
</Relationships>
</file>

<file path=ppt/slides/_rels/slide284.xml.rels><?xml version="1.0" encoding="UTF-8"?>
<Relationships xmlns="http://schemas.openxmlformats.org/package/2006/relationships"><Relationship Id="rId1" Type="http://schemas.openxmlformats.org/officeDocument/2006/relationships/image" Target="../media/image288.png"/><Relationship Id="rId2" Type="http://schemas.openxmlformats.org/officeDocument/2006/relationships/slideLayout" Target="../slideLayouts/slideLayout1.xml"/><Relationship Id="rId3" Type="http://schemas.openxmlformats.org/officeDocument/2006/relationships/notesSlide" Target="../notesSlides/notesSlide284.xml"/>
</Relationships>
</file>

<file path=ppt/slides/_rels/slide285.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image" Target="../media/image290.png"/><Relationship Id="rId3" Type="http://schemas.openxmlformats.org/officeDocument/2006/relationships/slideLayout" Target="../slideLayouts/slideLayout1.xml"/><Relationship Id="rId4" Type="http://schemas.openxmlformats.org/officeDocument/2006/relationships/notesSlide" Target="../notesSlides/notesSlide285.xml"/>
</Relationships>
</file>

<file path=ppt/slides/_rels/slide286.xml.rels><?xml version="1.0" encoding="UTF-8"?>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slideLayout" Target="../slideLayouts/slideLayout1.xml"/><Relationship Id="rId5" Type="http://schemas.openxmlformats.org/officeDocument/2006/relationships/notesSlide" Target="../notesSlides/notesSlide286.xml"/>
</Relationships>
</file>

<file path=ppt/slides/_rels/slide287.xml.rels><?xml version="1.0" encoding="UTF-8"?>
<Relationships xmlns="http://schemas.openxmlformats.org/package/2006/relationships"><Relationship Id="rId1" Type="http://schemas.openxmlformats.org/officeDocument/2006/relationships/image" Target="../media/image294.png"/><Relationship Id="rId2" Type="http://schemas.openxmlformats.org/officeDocument/2006/relationships/image" Target="../media/image295.png"/><Relationship Id="rId3" Type="http://schemas.openxmlformats.org/officeDocument/2006/relationships/slideLayout" Target="../slideLayouts/slideLayout1.xml"/><Relationship Id="rId4" Type="http://schemas.openxmlformats.org/officeDocument/2006/relationships/notesSlide" Target="../notesSlides/notesSlide287.xml"/>
</Relationships>
</file>

<file path=ppt/slides/_rels/slide288.xml.rels><?xml version="1.0" encoding="UTF-8"?>
<Relationships xmlns="http://schemas.openxmlformats.org/package/2006/relationships"><Relationship Id="rId1" Type="http://schemas.openxmlformats.org/officeDocument/2006/relationships/image" Target="../media/image296.png"/><Relationship Id="rId2" Type="http://schemas.openxmlformats.org/officeDocument/2006/relationships/image" Target="../media/image297.png"/><Relationship Id="rId3" Type="http://schemas.openxmlformats.org/officeDocument/2006/relationships/image" Target="../media/image298.png"/><Relationship Id="rId4" Type="http://schemas.openxmlformats.org/officeDocument/2006/relationships/image" Target="../media/image299.png"/><Relationship Id="rId5" Type="http://schemas.openxmlformats.org/officeDocument/2006/relationships/slideLayout" Target="../slideLayouts/slideLayout1.xml"/><Relationship Id="rId6" Type="http://schemas.openxmlformats.org/officeDocument/2006/relationships/notesSlide" Target="../notesSlides/notesSlide288.xml"/>
</Relationships>
</file>

<file path=ppt/slides/_rels/slide289.xml.rels><?xml version="1.0" encoding="UTF-8"?>
<Relationships xmlns="http://schemas.openxmlformats.org/package/2006/relationships"><Relationship Id="rId1" Type="http://schemas.openxmlformats.org/officeDocument/2006/relationships/image" Target="../media/image300.png"/><Relationship Id="rId2" Type="http://schemas.openxmlformats.org/officeDocument/2006/relationships/slideLayout" Target="../slideLayouts/slideLayout1.xml"/><Relationship Id="rId3" Type="http://schemas.openxmlformats.org/officeDocument/2006/relationships/notesSlide" Target="../notesSlides/notesSlide289.xml"/>
</Relationships>
</file>

<file path=ppt/slides/_rels/slide2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29.xml"/>
</Relationships>
</file>

<file path=ppt/slides/_rels/slide290.xml.rels><?xml version="1.0" encoding="UTF-8"?>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1.xml"/><Relationship Id="rId4" Type="http://schemas.openxmlformats.org/officeDocument/2006/relationships/notesSlide" Target="../notesSlides/notesSlide290.xml"/>
</Relationships>
</file>

<file path=ppt/slides/_rels/slide291.xml.rels><?xml version="1.0" encoding="UTF-8"?>
<Relationships xmlns="http://schemas.openxmlformats.org/package/2006/relationships"><Relationship Id="rId1" Type="http://schemas.openxmlformats.org/officeDocument/2006/relationships/image" Target="../media/image303.png"/><Relationship Id="rId2" Type="http://schemas.openxmlformats.org/officeDocument/2006/relationships/image" Target="../media/image304.png"/><Relationship Id="rId3" Type="http://schemas.openxmlformats.org/officeDocument/2006/relationships/image" Target="../media/image305.png"/><Relationship Id="rId4" Type="http://schemas.openxmlformats.org/officeDocument/2006/relationships/image" Target="../media/image306.png"/><Relationship Id="rId5" Type="http://schemas.openxmlformats.org/officeDocument/2006/relationships/slideLayout" Target="../slideLayouts/slideLayout1.xml"/><Relationship Id="rId6" Type="http://schemas.openxmlformats.org/officeDocument/2006/relationships/notesSlide" Target="../notesSlides/notesSlide291.xml"/>
</Relationships>
</file>

<file path=ppt/slides/_rels/slide292.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png"/><Relationship Id="rId3" Type="http://schemas.openxmlformats.org/officeDocument/2006/relationships/image" Target="../media/image309.jpeg"/><Relationship Id="rId4" Type="http://schemas.openxmlformats.org/officeDocument/2006/relationships/slideLayout" Target="../slideLayouts/slideLayout1.xml"/><Relationship Id="rId5" Type="http://schemas.openxmlformats.org/officeDocument/2006/relationships/notesSlide" Target="../notesSlides/notesSlide292.xml"/>
</Relationships>
</file>

<file path=ppt/slides/_rels/slide293.xml.rels><?xml version="1.0" encoding="UTF-8"?>
<Relationships xmlns="http://schemas.openxmlformats.org/package/2006/relationships"><Relationship Id="rId1" Type="http://schemas.openxmlformats.org/officeDocument/2006/relationships/image" Target="../media/image310.png"/><Relationship Id="rId2" Type="http://schemas.openxmlformats.org/officeDocument/2006/relationships/image" Target="../media/image311.png"/><Relationship Id="rId3" Type="http://schemas.openxmlformats.org/officeDocument/2006/relationships/image" Target="../media/image312.png"/><Relationship Id="rId4" Type="http://schemas.openxmlformats.org/officeDocument/2006/relationships/slideLayout" Target="../slideLayouts/slideLayout1.xml"/><Relationship Id="rId5" Type="http://schemas.openxmlformats.org/officeDocument/2006/relationships/notesSlide" Target="../notesSlides/notesSlide293.xml"/>
</Relationships>
</file>

<file path=ppt/slides/_rels/slide294.xml.rels><?xml version="1.0" encoding="UTF-8"?>
<Relationships xmlns="http://schemas.openxmlformats.org/package/2006/relationships"><Relationship Id="rId1" Type="http://schemas.openxmlformats.org/officeDocument/2006/relationships/image" Target="../media/image313.png"/><Relationship Id="rId2" Type="http://schemas.openxmlformats.org/officeDocument/2006/relationships/image" Target="../media/image314.png"/><Relationship Id="rId3" Type="http://schemas.openxmlformats.org/officeDocument/2006/relationships/slideLayout" Target="../slideLayouts/slideLayout1.xml"/><Relationship Id="rId4" Type="http://schemas.openxmlformats.org/officeDocument/2006/relationships/notesSlide" Target="../notesSlides/notesSlide294.xml"/>
</Relationships>
</file>

<file path=ppt/slides/_rels/slide295.xml.rels><?xml version="1.0" encoding="UTF-8"?>
<Relationships xmlns="http://schemas.openxmlformats.org/package/2006/relationships"><Relationship Id="rId1" Type="http://schemas.openxmlformats.org/officeDocument/2006/relationships/image" Target="../media/image315.png"/><Relationship Id="rId2" Type="http://schemas.openxmlformats.org/officeDocument/2006/relationships/image" Target="../media/image316.png"/><Relationship Id="rId3" Type="http://schemas.openxmlformats.org/officeDocument/2006/relationships/slideLayout" Target="../slideLayouts/slideLayout1.xml"/><Relationship Id="rId4" Type="http://schemas.openxmlformats.org/officeDocument/2006/relationships/notesSlide" Target="../notesSlides/notesSlide295.xml"/>
</Relationships>
</file>

<file path=ppt/slides/_rels/slide296.xml.rels><?xml version="1.0" encoding="UTF-8"?>
<Relationships xmlns="http://schemas.openxmlformats.org/package/2006/relationships"><Relationship Id="rId1" Type="http://schemas.openxmlformats.org/officeDocument/2006/relationships/image" Target="../media/image317.png"/><Relationship Id="rId2" Type="http://schemas.openxmlformats.org/officeDocument/2006/relationships/image" Target="../media/image318.png"/><Relationship Id="rId3" Type="http://schemas.openxmlformats.org/officeDocument/2006/relationships/slideLayout" Target="../slideLayouts/slideLayout1.xml"/><Relationship Id="rId4" Type="http://schemas.openxmlformats.org/officeDocument/2006/relationships/notesSlide" Target="../notesSlides/notesSlide296.xml"/>
</Relationships>
</file>

<file path=ppt/slides/_rels/slide297.xml.rels><?xml version="1.0" encoding="UTF-8"?>
<Relationships xmlns="http://schemas.openxmlformats.org/package/2006/relationships"><Relationship Id="rId1" Type="http://schemas.openxmlformats.org/officeDocument/2006/relationships/image" Target="../media/image319.png"/><Relationship Id="rId2" Type="http://schemas.openxmlformats.org/officeDocument/2006/relationships/image" Target="../media/image320.png"/><Relationship Id="rId3" Type="http://schemas.openxmlformats.org/officeDocument/2006/relationships/slideLayout" Target="../slideLayouts/slideLayout1.xml"/><Relationship Id="rId4" Type="http://schemas.openxmlformats.org/officeDocument/2006/relationships/notesSlide" Target="../notesSlides/notesSlide297.xml"/>
</Relationships>
</file>

<file path=ppt/slides/_rels/slide298.xml.rels><?xml version="1.0" encoding="UTF-8"?>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slideLayout" Target="../slideLayouts/slideLayout1.xml"/><Relationship Id="rId4" Type="http://schemas.openxmlformats.org/officeDocument/2006/relationships/notesSlide" Target="../notesSlides/notesSlide298.xml"/>
</Relationships>
</file>

<file path=ppt/slides/_rels/slide299.xml.rels><?xml version="1.0" encoding="UTF-8"?>
<Relationships xmlns="http://schemas.openxmlformats.org/package/2006/relationships"><Relationship Id="rId1" Type="http://schemas.openxmlformats.org/officeDocument/2006/relationships/image" Target="../media/image323.png"/><Relationship Id="rId2" Type="http://schemas.openxmlformats.org/officeDocument/2006/relationships/image" Target="../media/image324.png"/><Relationship Id="rId3" Type="http://schemas.openxmlformats.org/officeDocument/2006/relationships/slideLayout" Target="../slideLayouts/slideLayout1.xml"/><Relationship Id="rId4" Type="http://schemas.openxmlformats.org/officeDocument/2006/relationships/notesSlide" Target="../notesSlides/notesSlide29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00.xml.rels><?xml version="1.0" encoding="UTF-8"?>
<Relationships xmlns="http://schemas.openxmlformats.org/package/2006/relationships"><Relationship Id="rId1" Type="http://schemas.openxmlformats.org/officeDocument/2006/relationships/image" Target="../media/image325.png"/><Relationship Id="rId2" Type="http://schemas.openxmlformats.org/officeDocument/2006/relationships/slideLayout" Target="../slideLayouts/slideLayout1.xml"/><Relationship Id="rId3" Type="http://schemas.openxmlformats.org/officeDocument/2006/relationships/notesSlide" Target="../notesSlides/notesSlide300.xml"/>
</Relationships>
</file>

<file path=ppt/slides/_rels/slide301.xml.rels><?xml version="1.0" encoding="UTF-8"?>
<Relationships xmlns="http://schemas.openxmlformats.org/package/2006/relationships"><Relationship Id="rId1" Type="http://schemas.openxmlformats.org/officeDocument/2006/relationships/image" Target="../media/image326.png"/><Relationship Id="rId2" Type="http://schemas.openxmlformats.org/officeDocument/2006/relationships/slideLayout" Target="../slideLayouts/slideLayout1.xml"/><Relationship Id="rId3" Type="http://schemas.openxmlformats.org/officeDocument/2006/relationships/notesSlide" Target="../notesSlides/notesSlide301.xml"/>
</Relationships>
</file>

<file path=ppt/slides/_rels/slide302.xml.rels><?xml version="1.0" encoding="UTF-8"?>
<Relationships xmlns="http://schemas.openxmlformats.org/package/2006/relationships"><Relationship Id="rId1" Type="http://schemas.openxmlformats.org/officeDocument/2006/relationships/image" Target="../media/image327.png"/><Relationship Id="rId2" Type="http://schemas.openxmlformats.org/officeDocument/2006/relationships/slideLayout" Target="../slideLayouts/slideLayout1.xml"/><Relationship Id="rId3" Type="http://schemas.openxmlformats.org/officeDocument/2006/relationships/notesSlide" Target="../notesSlides/notesSlide302.xml"/>
</Relationships>
</file>

<file path=ppt/slides/_rels/slide303.xml.rels><?xml version="1.0" encoding="UTF-8"?>
<Relationships xmlns="http://schemas.openxmlformats.org/package/2006/relationships"><Relationship Id="rId1" Type="http://schemas.openxmlformats.org/officeDocument/2006/relationships/image" Target="../media/image328.png"/><Relationship Id="rId2" Type="http://schemas.openxmlformats.org/officeDocument/2006/relationships/slideLayout" Target="../slideLayouts/slideLayout1.xml"/><Relationship Id="rId3" Type="http://schemas.openxmlformats.org/officeDocument/2006/relationships/notesSlide" Target="../notesSlides/notesSlide303.xml"/>
</Relationships>
</file>

<file path=ppt/slides/_rels/slide304.xml.rels><?xml version="1.0" encoding="UTF-8"?>
<Relationships xmlns="http://schemas.openxmlformats.org/package/2006/relationships"><Relationship Id="rId1" Type="http://schemas.openxmlformats.org/officeDocument/2006/relationships/image" Target="../media/image329.png"/><Relationship Id="rId2" Type="http://schemas.openxmlformats.org/officeDocument/2006/relationships/slideLayout" Target="../slideLayouts/slideLayout1.xml"/><Relationship Id="rId3" Type="http://schemas.openxmlformats.org/officeDocument/2006/relationships/notesSlide" Target="../notesSlides/notesSlide304.xml"/>
</Relationships>
</file>

<file path=ppt/slides/_rels/slide305.xml.rels><?xml version="1.0" encoding="UTF-8"?>
<Relationships xmlns="http://schemas.openxmlformats.org/package/2006/relationships"><Relationship Id="rId1" Type="http://schemas.openxmlformats.org/officeDocument/2006/relationships/image" Target="../media/image330.jpeg"/><Relationship Id="rId2" Type="http://schemas.openxmlformats.org/officeDocument/2006/relationships/slideLayout" Target="../slideLayouts/slideLayout1.xml"/><Relationship Id="rId3" Type="http://schemas.openxmlformats.org/officeDocument/2006/relationships/notesSlide" Target="../notesSlides/notesSlide305.xml"/>
</Relationships>
</file>

<file path=ppt/slides/_rels/slide306.xml.rels><?xml version="1.0" encoding="UTF-8"?>
<Relationships xmlns="http://schemas.openxmlformats.org/package/2006/relationships"><Relationship Id="rId1" Type="http://schemas.openxmlformats.org/officeDocument/2006/relationships/image" Target="../media/image331.jpeg"/><Relationship Id="rId2" Type="http://schemas.openxmlformats.org/officeDocument/2006/relationships/slideLayout" Target="../slideLayouts/slideLayout1.xml"/><Relationship Id="rId3" Type="http://schemas.openxmlformats.org/officeDocument/2006/relationships/notesSlide" Target="../notesSlides/notesSlide306.xml"/>
</Relationships>
</file>

<file path=ppt/slides/_rels/slide307.xml.rels><?xml version="1.0" encoding="UTF-8"?>
<Relationships xmlns="http://schemas.openxmlformats.org/package/2006/relationships"><Relationship Id="rId1" Type="http://schemas.openxmlformats.org/officeDocument/2006/relationships/image" Target="../media/image332.jpeg"/><Relationship Id="rId2" Type="http://schemas.openxmlformats.org/officeDocument/2006/relationships/slideLayout" Target="../slideLayouts/slideLayout1.xml"/><Relationship Id="rId3" Type="http://schemas.openxmlformats.org/officeDocument/2006/relationships/notesSlide" Target="../notesSlides/notesSlide307.xml"/>
</Relationships>
</file>

<file path=ppt/slides/_rels/slide308.xml.rels><?xml version="1.0" encoding="UTF-8"?>
<Relationships xmlns="http://schemas.openxmlformats.org/package/2006/relationships"><Relationship Id="rId1" Type="http://schemas.openxmlformats.org/officeDocument/2006/relationships/image" Target="../media/image333.jpeg"/><Relationship Id="rId2" Type="http://schemas.openxmlformats.org/officeDocument/2006/relationships/slideLayout" Target="../slideLayouts/slideLayout1.xml"/><Relationship Id="rId3" Type="http://schemas.openxmlformats.org/officeDocument/2006/relationships/notesSlide" Target="../notesSlides/notesSlide308.xml"/>
</Relationships>
</file>

<file path=ppt/slides/_rels/slide309.xml.rels><?xml version="1.0" encoding="UTF-8"?>
<Relationships xmlns="http://schemas.openxmlformats.org/package/2006/relationships"><Relationship Id="rId1" Type="http://schemas.openxmlformats.org/officeDocument/2006/relationships/image" Target="../media/image334.png"/><Relationship Id="rId2" Type="http://schemas.openxmlformats.org/officeDocument/2006/relationships/slideLayout" Target="../slideLayouts/slideLayout1.xml"/><Relationship Id="rId3" Type="http://schemas.openxmlformats.org/officeDocument/2006/relationships/notesSlide" Target="../notesSlides/notesSlide309.xml"/>
</Relationships>
</file>

<file path=ppt/slides/_rels/slide3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10.xml.rels><?xml version="1.0" encoding="UTF-8"?>
<Relationships xmlns="http://schemas.openxmlformats.org/package/2006/relationships"><Relationship Id="rId1" Type="http://schemas.openxmlformats.org/officeDocument/2006/relationships/image" Target="../media/image335.jpeg"/><Relationship Id="rId2" Type="http://schemas.openxmlformats.org/officeDocument/2006/relationships/slideLayout" Target="../slideLayouts/slideLayout1.xml"/><Relationship Id="rId3" Type="http://schemas.openxmlformats.org/officeDocument/2006/relationships/notesSlide" Target="../notesSlides/notesSlide310.xml"/>
</Relationships>
</file>

<file path=ppt/slides/_rels/slide3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
</Relationships>
</file>

<file path=ppt/slides/_rels/slide313.xml.rels><?xml version="1.0" encoding="UTF-8"?>
<Relationships xmlns="http://schemas.openxmlformats.org/package/2006/relationships"><Relationship Id="rId1" Type="http://schemas.openxmlformats.org/officeDocument/2006/relationships/image" Target="../media/image336.png"/><Relationship Id="rId2" Type="http://schemas.openxmlformats.org/officeDocument/2006/relationships/slideLayout" Target="../slideLayouts/slideLayout1.xml"/>
</Relationships>
</file>

<file path=ppt/slides/_rels/slide3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5.xml.rels><?xml version="1.0" encoding="UTF-8"?>
<Relationships xmlns="http://schemas.openxmlformats.org/package/2006/relationships"><Relationship Id="rId1" Type="http://schemas.openxmlformats.org/officeDocument/2006/relationships/image" Target="../media/image337.jpeg"/><Relationship Id="rId2" Type="http://schemas.openxmlformats.org/officeDocument/2006/relationships/slideLayout" Target="../slideLayouts/slideLayout1.xml"/><Relationship Id="rId3" Type="http://schemas.openxmlformats.org/officeDocument/2006/relationships/notesSlide" Target="../notesSlides/notesSlide315.xml"/>
</Relationships>
</file>

<file path=ppt/slides/_rels/slide316.xml.rels><?xml version="1.0" encoding="UTF-8"?>
<Relationships xmlns="http://schemas.openxmlformats.org/package/2006/relationships"><Relationship Id="rId1" Type="http://schemas.openxmlformats.org/officeDocument/2006/relationships/image" Target="../media/image338.png"/><Relationship Id="rId2" Type="http://schemas.openxmlformats.org/officeDocument/2006/relationships/slideLayout" Target="../slideLayouts/slideLayout53.xml"/><Relationship Id="rId3" Type="http://schemas.openxmlformats.org/officeDocument/2006/relationships/notesSlide" Target="../notesSlides/notesSlide316.xml"/>
</Relationships>
</file>

<file path=ppt/slides/_rels/slide317.xml.rels><?xml version="1.0" encoding="UTF-8"?>
<Relationships xmlns="http://schemas.openxmlformats.org/package/2006/relationships"><Relationship Id="rId1" Type="http://schemas.openxmlformats.org/officeDocument/2006/relationships/image" Target="../media/image339.png"/><Relationship Id="rId2" Type="http://schemas.openxmlformats.org/officeDocument/2006/relationships/slideLayout" Target="../slideLayouts/slideLayout53.xml"/><Relationship Id="rId3" Type="http://schemas.openxmlformats.org/officeDocument/2006/relationships/notesSlide" Target="../notesSlides/notesSlide317.xml"/>
</Relationships>
</file>

<file path=ppt/slides/_rels/slide318.xml.rels><?xml version="1.0" encoding="UTF-8"?>
<Relationships xmlns="http://schemas.openxmlformats.org/package/2006/relationships"><Relationship Id="rId1" Type="http://schemas.openxmlformats.org/officeDocument/2006/relationships/image" Target="../media/image340.png"/><Relationship Id="rId2" Type="http://schemas.openxmlformats.org/officeDocument/2006/relationships/slideLayout" Target="../slideLayouts/slideLayout53.xml"/><Relationship Id="rId3" Type="http://schemas.openxmlformats.org/officeDocument/2006/relationships/notesSlide" Target="../notesSlides/notesSlide318.xml"/>
</Relationships>
</file>

<file path=ppt/slides/_rels/slide319.xml.rels><?xml version="1.0" encoding="UTF-8"?>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53.xml"/><Relationship Id="rId3" Type="http://schemas.openxmlformats.org/officeDocument/2006/relationships/notesSlide" Target="../notesSlides/notesSlide319.xml"/>
</Relationships>
</file>

<file path=ppt/slides/_rels/slide3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20.xml.rels><?xml version="1.0" encoding="UTF-8"?>
<Relationships xmlns="http://schemas.openxmlformats.org/package/2006/relationships"><Relationship Id="rId1" Type="http://schemas.openxmlformats.org/officeDocument/2006/relationships/image" Target="../media/image342.png"/><Relationship Id="rId2" Type="http://schemas.openxmlformats.org/officeDocument/2006/relationships/slideLayout" Target="../slideLayouts/slideLayout53.xml"/><Relationship Id="rId3" Type="http://schemas.openxmlformats.org/officeDocument/2006/relationships/notesSlide" Target="../notesSlides/notesSlide320.xml"/>
</Relationships>
</file>

<file path=ppt/slides/_rels/slide321.xml.rels><?xml version="1.0" encoding="UTF-8"?>
<Relationships xmlns="http://schemas.openxmlformats.org/package/2006/relationships"><Relationship Id="rId1" Type="http://schemas.openxmlformats.org/officeDocument/2006/relationships/image" Target="../media/image343.png"/><Relationship Id="rId2" Type="http://schemas.openxmlformats.org/officeDocument/2006/relationships/slideLayout" Target="../slideLayouts/slideLayout53.xml"/><Relationship Id="rId3" Type="http://schemas.openxmlformats.org/officeDocument/2006/relationships/notesSlide" Target="../notesSlides/notesSlide321.xml"/>
</Relationships>
</file>

<file path=ppt/slides/_rels/slide322.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2.xml"/>
</Relationships>
</file>

<file path=ppt/slides/_rels/slide323.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3.xml"/>
</Relationships>
</file>

<file path=ppt/slides/_rels/slide324.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4.xml"/>
</Relationships>
</file>

<file path=ppt/slides/_rels/slide325.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5.xml"/>
</Relationships>
</file>

<file path=ppt/slides/_rels/slide326.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6.xml"/>
</Relationships>
</file>

<file path=ppt/slides/_rels/slide327.xml.rels><?xml version="1.0" encoding="UTF-8"?>
<Relationships xmlns="http://schemas.openxmlformats.org/package/2006/relationships"><Relationship Id="rId1" Type="http://schemas.openxmlformats.org/officeDocument/2006/relationships/image" Target="../media/image344.png"/><Relationship Id="rId2" Type="http://schemas.openxmlformats.org/officeDocument/2006/relationships/slideLayout" Target="../slideLayouts/slideLayout53.xml"/><Relationship Id="rId3" Type="http://schemas.openxmlformats.org/officeDocument/2006/relationships/notesSlide" Target="../notesSlides/notesSlide327.xml"/>
</Relationships>
</file>

<file path=ppt/slides/_rels/slide328.xml.rels><?xml version="1.0" encoding="UTF-8"?>
<Relationships xmlns="http://schemas.openxmlformats.org/package/2006/relationships"><Relationship Id="rId1" Type="http://schemas.openxmlformats.org/officeDocument/2006/relationships/image" Target="../media/image345.png"/><Relationship Id="rId2" Type="http://schemas.openxmlformats.org/officeDocument/2006/relationships/slideLayout" Target="../slideLayouts/slideLayout53.xml"/><Relationship Id="rId3" Type="http://schemas.openxmlformats.org/officeDocument/2006/relationships/notesSlide" Target="../notesSlides/notesSlide328.xml"/>
</Relationships>
</file>

<file path=ppt/slides/_rels/slide329.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9.xml"/>
</Relationships>
</file>

<file path=ppt/slides/_rels/slide3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3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0.xml"/>
</Relationships>
</file>

<file path=ppt/slides/_rels/slide33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1.xml"/>
</Relationships>
</file>

<file path=ppt/slides/_rels/slide332.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2.xml"/>
</Relationships>
</file>

<file path=ppt/slides/_rels/slide333.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3.xml"/>
</Relationships>
</file>

<file path=ppt/slides/_rels/slide334.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4.xml"/>
</Relationships>
</file>

<file path=ppt/slides/_rels/slide335.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5.xml"/>
</Relationships>
</file>

<file path=ppt/slides/_rels/slide3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xml"/><Relationship Id="rId4"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Relationship Id="rId3"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xml"/><Relationship Id="rId3"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xml"/><Relationship Id="rId3"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Rectangle 1"/>
          <p:cNvSpPr/>
          <p:nvPr/>
        </p:nvSpPr>
        <p:spPr>
          <a:xfrm>
            <a:off x="762120" y="228600"/>
            <a:ext cx="7772040" cy="1142640"/>
          </a:xfrm>
          <a:prstGeom prst="rect">
            <a:avLst/>
          </a:prstGeom>
          <a:noFill/>
          <a:ln w="0">
            <a:noFill/>
          </a:ln>
        </p:spPr>
        <p:style>
          <a:lnRef idx="0"/>
          <a:fillRef idx="0"/>
          <a:effectRef idx="0"/>
          <a:fontRef idx="minor"/>
        </p:style>
        <p:txBody>
          <a:bodyPr lIns="92160" rIns="92160" tIns="46080" bIns="46080" anchor="ctr">
            <a:noAutofit/>
          </a:bodyPr>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4400" spc="-1" strike="noStrike">
                <a:solidFill>
                  <a:srgbClr val="000000"/>
                </a:solidFill>
                <a:latin typeface="Calibri"/>
              </a:rPr>
              <a:t>Arquitetura de Computadores II</a:t>
            </a:r>
            <a:endParaRPr b="0" lang="pt-BR" sz="4400" spc="-1" strike="noStrike">
              <a:latin typeface="Arial"/>
            </a:endParaRPr>
          </a:p>
        </p:txBody>
      </p:sp>
      <p:sp>
        <p:nvSpPr>
          <p:cNvPr id="210" name="Rectangle 2"/>
          <p:cNvSpPr/>
          <p:nvPr/>
        </p:nvSpPr>
        <p:spPr>
          <a:xfrm>
            <a:off x="0" y="1440000"/>
            <a:ext cx="9143640" cy="3512880"/>
          </a:xfrm>
          <a:prstGeom prst="rect">
            <a:avLst/>
          </a:prstGeom>
          <a:noFill/>
          <a:ln w="0">
            <a:noFill/>
          </a:ln>
        </p:spPr>
        <p:style>
          <a:lnRef idx="0"/>
          <a:fillRef idx="0"/>
          <a:effectRef idx="0"/>
          <a:fontRef idx="minor"/>
        </p:style>
        <p:txBody>
          <a:bodyPr lIns="92160" rIns="92160" tIns="46080" bIns="46080" anchor="t">
            <a:noAutofit/>
          </a:bodyPr>
          <a:p>
            <a:pPr marL="216000" indent="-216000">
              <a:lnSpc>
                <a:spcPct val="100000"/>
              </a:lnSpc>
              <a:spcBef>
                <a:spcPts val="799"/>
              </a:spcBef>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800" spc="-1" strike="noStrike">
                <a:solidFill>
                  <a:srgbClr val="000000"/>
                </a:solidFill>
                <a:latin typeface="Calibri"/>
              </a:rPr>
              <a:t>Hamilton Soares da Silva</a:t>
            </a:r>
            <a:endParaRPr b="0" lang="pt-BR" sz="2800" spc="-1" strike="noStrike">
              <a:latin typeface="Arial"/>
            </a:endParaRPr>
          </a:p>
          <a:p>
            <a:pPr marL="216000" indent="-216000">
              <a:lnSpc>
                <a:spcPct val="100000"/>
              </a:lnSpc>
              <a:spcBef>
                <a:spcPts val="799"/>
              </a:spcBef>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800" spc="-1" strike="noStrike">
                <a:solidFill>
                  <a:srgbClr val="000000"/>
                </a:solidFill>
                <a:latin typeface="Calibri"/>
              </a:rPr>
              <a:t>UFPb – CI - DI</a:t>
            </a:r>
            <a:endParaRPr b="0" lang="pt-BR" sz="2800" spc="-1" strike="noStrike">
              <a:latin typeface="Arial"/>
            </a:endParaRPr>
          </a:p>
          <a:p>
            <a:pPr marL="216000" indent="-216000">
              <a:lnSpc>
                <a:spcPct val="100000"/>
              </a:lnSpc>
              <a:spcBef>
                <a:spcPts val="799"/>
              </a:spcBef>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800" spc="-1" strike="noStrike">
                <a:solidFill>
                  <a:srgbClr val="000000"/>
                </a:solidFill>
                <a:latin typeface="Calibri"/>
              </a:rPr>
              <a:t>Bibliografia:</a:t>
            </a:r>
            <a:endParaRPr b="0" lang="pt-BR" sz="2800" spc="-1" strike="noStrike">
              <a:latin typeface="Arial"/>
            </a:endParaRPr>
          </a:p>
          <a:p>
            <a:pPr marL="216000" indent="-216000">
              <a:lnSpc>
                <a:spcPct val="100000"/>
              </a:lnSpc>
              <a:spcBef>
                <a:spcPts val="799"/>
              </a:spcBef>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800" spc="-1" strike="noStrike">
                <a:solidFill>
                  <a:srgbClr val="000000"/>
                </a:solidFill>
                <a:latin typeface="Calibri"/>
              </a:rPr>
              <a:t>Organização Estruturada de Computadores 6ª edição</a:t>
            </a:r>
            <a:endParaRPr b="0" lang="pt-BR" sz="2800" spc="-1" strike="noStrike">
              <a:latin typeface="Arial"/>
            </a:endParaRPr>
          </a:p>
          <a:p>
            <a:pPr marL="216000" indent="-216000">
              <a:lnSpc>
                <a:spcPct val="100000"/>
              </a:lnSpc>
              <a:spcBef>
                <a:spcPts val="799"/>
              </a:spcBef>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800" spc="-1" strike="noStrike">
                <a:solidFill>
                  <a:srgbClr val="000000"/>
                </a:solidFill>
                <a:latin typeface="Calibri"/>
              </a:rPr>
              <a:t>	</a:t>
            </a:r>
            <a:r>
              <a:rPr b="0" lang="en-GB" sz="2800" spc="-1" strike="noStrike">
                <a:solidFill>
                  <a:srgbClr val="000000"/>
                </a:solidFill>
                <a:latin typeface="Calibri"/>
              </a:rPr>
              <a:t>             </a:t>
            </a:r>
            <a:r>
              <a:rPr b="0" lang="en-GB" sz="2800" spc="-1" strike="noStrike">
                <a:solidFill>
                  <a:srgbClr val="000000"/>
                </a:solidFill>
                <a:latin typeface="Calibri"/>
              </a:rPr>
              <a:t>Autor: Andrew S. Tanenbaum</a:t>
            </a:r>
            <a:endParaRPr b="0" lang="pt-BR" sz="2800" spc="-1" strike="noStrike">
              <a:latin typeface="Arial"/>
            </a:endParaRPr>
          </a:p>
          <a:p>
            <a:pPr marL="216000" indent="-216000">
              <a:lnSpc>
                <a:spcPct val="100000"/>
              </a:lnSpc>
              <a:spcBef>
                <a:spcPts val="799"/>
              </a:spcBef>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800" spc="-1" strike="noStrike">
                <a:solidFill>
                  <a:srgbClr val="000000"/>
                </a:solidFill>
                <a:latin typeface="Calibri"/>
              </a:rPr>
              <a:t>Arquitetura e Organização de Computadores 8ª edição</a:t>
            </a:r>
            <a:endParaRPr b="0" lang="pt-BR" sz="2800" spc="-1" strike="noStrike">
              <a:latin typeface="Arial"/>
            </a:endParaRPr>
          </a:p>
          <a:p>
            <a:pPr>
              <a:lnSpc>
                <a:spcPct val="100000"/>
              </a:lnSpc>
              <a:spcBef>
                <a:spcPts val="799"/>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800" spc="-1" strike="noStrike">
                <a:solidFill>
                  <a:srgbClr val="000000"/>
                </a:solidFill>
                <a:latin typeface="Calibri"/>
              </a:rPr>
              <a:t>Autor: William Stalings</a:t>
            </a:r>
            <a:endParaRPr b="0" lang="pt-BR" sz="2800" spc="-1" strike="noStrike">
              <a:latin typeface="Arial"/>
            </a:endParaRPr>
          </a:p>
          <a:p>
            <a:pPr marL="216000" indent="-216000">
              <a:lnSpc>
                <a:spcPct val="100000"/>
              </a:lnSpc>
              <a:spcBef>
                <a:spcPts val="799"/>
              </a:spcBef>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800" spc="-1" strike="noStrike">
                <a:solidFill>
                  <a:srgbClr val="000000"/>
                </a:solidFill>
                <a:latin typeface="Calibri"/>
              </a:rPr>
              <a:t>PC: um guia Prático de Hardware e Interfaceamento</a:t>
            </a:r>
            <a:endParaRPr b="0" lang="pt-BR" sz="2800" spc="-1" strike="noStrike">
              <a:latin typeface="Arial"/>
            </a:endParaRPr>
          </a:p>
          <a:p>
            <a:pPr marL="216000" indent="-216000">
              <a:lnSpc>
                <a:spcPct val="100000"/>
              </a:lnSpc>
              <a:spcBef>
                <a:spcPts val="799"/>
              </a:spcBef>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800" spc="-1" strike="noStrike">
                <a:solidFill>
                  <a:srgbClr val="000000"/>
                </a:solidFill>
                <a:latin typeface="Calibri"/>
              </a:rPr>
              <a:t>	</a:t>
            </a:r>
            <a:r>
              <a:rPr b="1" lang="en-GB" sz="2800" spc="-1" strike="noStrike">
                <a:solidFill>
                  <a:srgbClr val="000000"/>
                </a:solidFill>
                <a:latin typeface="Calibri"/>
              </a:rPr>
              <a:t>             </a:t>
            </a:r>
            <a:r>
              <a:rPr b="0" lang="en-GB" sz="2800" spc="-1" strike="noStrike">
                <a:solidFill>
                  <a:srgbClr val="000000"/>
                </a:solidFill>
                <a:latin typeface="Calibri"/>
              </a:rPr>
              <a:t>Autores: Ricardo Zelenovsky</a:t>
            </a:r>
            <a:endParaRPr b="0" lang="pt-BR" sz="2800" spc="-1" strike="noStrike">
              <a:latin typeface="Arial"/>
            </a:endParaRPr>
          </a:p>
          <a:p>
            <a:pPr marL="216000" indent="-216000">
              <a:lnSpc>
                <a:spcPct val="100000"/>
              </a:lnSpc>
              <a:spcBef>
                <a:spcPts val="799"/>
              </a:spcBef>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800" spc="-1" strike="noStrike">
                <a:solidFill>
                  <a:srgbClr val="000000"/>
                </a:solidFill>
                <a:latin typeface="Calibri"/>
              </a:rPr>
              <a:t>                                </a:t>
            </a:r>
            <a:r>
              <a:rPr b="0" lang="en-GB" sz="2800" spc="-1" strike="noStrike">
                <a:solidFill>
                  <a:srgbClr val="000000"/>
                </a:solidFill>
                <a:latin typeface="Calibri"/>
              </a:rPr>
              <a:t>Alexandre Mendonça</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 Box 1"/>
          <p:cNvSpPr/>
          <p:nvPr/>
        </p:nvSpPr>
        <p:spPr>
          <a:xfrm>
            <a:off x="3114000" y="5257800"/>
            <a:ext cx="328536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DECODIFICADOR DE 3 ENTRADAS       </a:t>
            </a:r>
            <a:endParaRPr b="0" lang="pt-BR" sz="1600" spc="-1" strike="noStrike">
              <a:latin typeface="Arial"/>
            </a:endParaRPr>
          </a:p>
        </p:txBody>
      </p:sp>
      <p:pic>
        <p:nvPicPr>
          <p:cNvPr id="231" name="Picture 2" descr=""/>
          <p:cNvPicPr/>
          <p:nvPr/>
        </p:nvPicPr>
        <p:blipFill>
          <a:blip r:embed="rId1"/>
          <a:stretch/>
        </p:blipFill>
        <p:spPr>
          <a:xfrm>
            <a:off x="2057400" y="533520"/>
            <a:ext cx="4752720" cy="4019040"/>
          </a:xfrm>
          <a:prstGeom prst="rect">
            <a:avLst/>
          </a:prstGeom>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 Box 1"/>
          <p:cNvSpPr/>
          <p:nvPr/>
        </p:nvSpPr>
        <p:spPr>
          <a:xfrm>
            <a:off x="303120" y="361800"/>
            <a:ext cx="183960" cy="445680"/>
          </a:xfrm>
          <a:prstGeom prst="rect">
            <a:avLst/>
          </a:prstGeom>
          <a:noFill/>
          <a:ln w="0">
            <a:noFill/>
          </a:ln>
        </p:spPr>
        <p:style>
          <a:lnRef idx="0"/>
          <a:fillRef idx="0"/>
          <a:effectRef idx="0"/>
          <a:fontRef idx="minor"/>
        </p:style>
      </p:sp>
      <p:sp>
        <p:nvSpPr>
          <p:cNvPr id="449" name="Text Box 2"/>
          <p:cNvSpPr/>
          <p:nvPr/>
        </p:nvSpPr>
        <p:spPr>
          <a:xfrm>
            <a:off x="0" y="0"/>
            <a:ext cx="9143640" cy="4615920"/>
          </a:xfrm>
          <a:prstGeom prst="rect">
            <a:avLst/>
          </a:prstGeom>
          <a:noFill/>
          <a:ln w="0">
            <a:noFill/>
          </a:ln>
        </p:spPr>
        <p:style>
          <a:lnRef idx="0"/>
          <a:fillRef idx="0"/>
          <a:effectRef idx="0"/>
          <a:fontRef idx="minor"/>
        </p:style>
        <p:txBody>
          <a:bodyPr lIns="90000" rIns="90000" tIns="46800" bIns="46800" anchor="t">
            <a:spAutoFit/>
          </a:bodyPr>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800" spc="-1" strike="noStrike">
                <a:solidFill>
                  <a:srgbClr val="000000"/>
                </a:solidFill>
                <a:latin typeface="Calibri"/>
              </a:rPr>
              <a:t>CLK, saída: </a:t>
            </a:r>
            <a:r>
              <a:rPr b="0" lang="en-GB" sz="1800" spc="-1" strike="noStrike">
                <a:solidFill>
                  <a:srgbClr val="000000"/>
                </a:solidFill>
                <a:latin typeface="Calibri"/>
              </a:rPr>
              <a:t>É o sinal de relógio que determina, no momento de sua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800" spc="-1" strike="noStrike">
                <a:solidFill>
                  <a:srgbClr val="000000"/>
                </a:solidFill>
                <a:latin typeface="Calibri"/>
              </a:rPr>
              <a:t>borda de subida, a temporização de todas as transações pelo barramento.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800" spc="-1" strike="noStrike">
                <a:solidFill>
                  <a:srgbClr val="000000"/>
                </a:solidFill>
                <a:latin typeface="Calibri"/>
              </a:rPr>
              <a:t>Sua freqüência é igual a 33 MHz, na maioria das aplicações, ou 66 MHz.</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800" spc="-1" strike="noStrike">
                <a:solidFill>
                  <a:srgbClr val="ffffff"/>
                </a:solidFill>
                <a:latin typeface="Calibri"/>
              </a:rPr>
              <a:t>*</a:t>
            </a:r>
            <a:r>
              <a:rPr b="1" lang="en-GB" sz="1800" spc="-1" strike="noStrike">
                <a:solidFill>
                  <a:srgbClr val="000000"/>
                </a:solidFill>
                <a:latin typeface="Calibri"/>
              </a:rPr>
              <a:t>CLKRUN, bidirecional: </a:t>
            </a:r>
            <a:r>
              <a:rPr b="0" lang="en-GB" sz="1800" spc="-1" strike="noStrike">
                <a:solidFill>
                  <a:srgbClr val="000000"/>
                </a:solidFill>
                <a:latin typeface="Calibri"/>
              </a:rPr>
              <a:t>É um sinal de uso opcional que não está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800" spc="-1" strike="noStrike">
                <a:solidFill>
                  <a:srgbClr val="000000"/>
                </a:solidFill>
                <a:latin typeface="Calibri"/>
              </a:rPr>
              <a:t>disponível nos conectores dos PCs. Ele serve para indicar quando o sinal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800" spc="-1" strike="noStrike">
                <a:solidFill>
                  <a:srgbClr val="000000"/>
                </a:solidFill>
                <a:latin typeface="Calibri"/>
              </a:rPr>
              <a:t>CLK está sendo gerado normalmente. Em situações onde a freqüência de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800" spc="-1" strike="noStrike">
                <a:solidFill>
                  <a:srgbClr val="000000"/>
                </a:solidFill>
                <a:latin typeface="Calibri"/>
              </a:rPr>
              <a:t>CLK </a:t>
            </a:r>
            <a:r>
              <a:rPr b="0" lang="en-GB" sz="1800" spc="-1" strike="noStrike">
                <a:solidFill>
                  <a:srgbClr val="000000"/>
                </a:solidFill>
                <a:latin typeface="Calibri"/>
              </a:rPr>
              <a:t>for reduzida ou interrompida, ocorre a desativação deste sinal.</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800" spc="-1" strike="noStrike">
                <a:solidFill>
                  <a:srgbClr val="000000"/>
                </a:solidFill>
                <a:latin typeface="Calibri"/>
              </a:rPr>
              <a:t>*RST </a:t>
            </a:r>
            <a:r>
              <a:rPr b="1" i="1" lang="en-GB" sz="1800" spc="-1" strike="noStrike">
                <a:solidFill>
                  <a:srgbClr val="000000"/>
                </a:solidFill>
                <a:latin typeface="Calibri"/>
              </a:rPr>
              <a:t>("Reset </a:t>
            </a:r>
            <a:r>
              <a:rPr b="0" i="1" lang="en-GB" sz="1800" spc="-1" strike="noStrike">
                <a:solidFill>
                  <a:srgbClr val="000000"/>
                </a:solidFill>
                <a:latin typeface="Calibri"/>
              </a:rPr>
              <a:t>Signa/')</a:t>
            </a:r>
            <a:r>
              <a:rPr b="0" lang="en-GB" sz="1800" spc="-1" strike="noStrike">
                <a:solidFill>
                  <a:srgbClr val="000000"/>
                </a:solidFill>
                <a:latin typeface="Calibri"/>
              </a:rPr>
              <a:t>, </a:t>
            </a:r>
            <a:r>
              <a:rPr b="1" lang="en-GB" sz="1800" spc="-1" strike="noStrike">
                <a:solidFill>
                  <a:srgbClr val="000000"/>
                </a:solidFill>
                <a:latin typeface="Calibri"/>
              </a:rPr>
              <a:t>saída: </a:t>
            </a:r>
            <a:r>
              <a:rPr b="0" lang="en-GB" sz="1800" spc="-1" strike="noStrike">
                <a:solidFill>
                  <a:srgbClr val="000000"/>
                </a:solidFill>
                <a:latin typeface="Calibri"/>
              </a:rPr>
              <a:t>É um sinal que deve forçar a inicialização</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800" spc="-1" strike="noStrike">
                <a:solidFill>
                  <a:srgbClr val="000000"/>
                </a:solidFill>
                <a:latin typeface="Calibri"/>
              </a:rPr>
              <a:t> </a:t>
            </a:r>
            <a:r>
              <a:rPr b="0" lang="en-GB" sz="1800" spc="-1" strike="noStrike">
                <a:solidFill>
                  <a:srgbClr val="000000"/>
                </a:solidFill>
                <a:latin typeface="Calibri"/>
              </a:rPr>
              <a:t>dos registradores de configuração e dos estados de todos os dispositivos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800" spc="-1" strike="noStrike">
                <a:solidFill>
                  <a:srgbClr val="000000"/>
                </a:solidFill>
                <a:latin typeface="Calibri"/>
              </a:rPr>
              <a:t>implementados. Ele não é sincronizado pelo relógio.</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800" spc="-1" strike="noStrike">
                <a:solidFill>
                  <a:srgbClr val="000000"/>
                </a:solidFill>
                <a:latin typeface="Calibri"/>
              </a:rPr>
              <a:t>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800" spc="-1" strike="noStrike">
                <a:solidFill>
                  <a:srgbClr val="000000"/>
                </a:solidFill>
                <a:latin typeface="Calibri"/>
              </a:rPr>
              <a:t>AD[31 :0] (barramento multiplexado de dados e endereços),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800" spc="-1" strike="noStrike">
                <a:solidFill>
                  <a:srgbClr val="000000"/>
                </a:solidFill>
                <a:latin typeface="Calibri"/>
              </a:rPr>
              <a:t>bidirecionais: </a:t>
            </a:r>
            <a:r>
              <a:rPr b="0" lang="en-GB" sz="1800" spc="-1" strike="noStrike">
                <a:solidFill>
                  <a:srgbClr val="000000"/>
                </a:solidFill>
                <a:latin typeface="Calibri"/>
              </a:rPr>
              <a:t>Por este barramento, são multiplexadas as linhas de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800" spc="-1" strike="noStrike">
                <a:solidFill>
                  <a:srgbClr val="000000"/>
                </a:solidFill>
                <a:latin typeface="Calibri"/>
              </a:rPr>
              <a:t>endereços, durante a fase de endereços, e de dados, durante a fase </a:t>
            </a:r>
            <a:endParaRPr b="0" lang="pt-BR" sz="18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800" spc="-1" strike="noStrike">
                <a:solidFill>
                  <a:srgbClr val="000000"/>
                </a:solidFill>
                <a:latin typeface="Calibri"/>
              </a:rPr>
              <a:t>de dados.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 Box 1"/>
          <p:cNvSpPr/>
          <p:nvPr/>
        </p:nvSpPr>
        <p:spPr>
          <a:xfrm>
            <a:off x="0" y="214200"/>
            <a:ext cx="9143640" cy="6004440"/>
          </a:xfrm>
          <a:prstGeom prst="rect">
            <a:avLst/>
          </a:prstGeom>
          <a:noFill/>
          <a:ln w="0">
            <a:noFill/>
          </a:ln>
        </p:spPr>
        <p:style>
          <a:lnRef idx="0"/>
          <a:fillRef idx="0"/>
          <a:effectRef idx="0"/>
          <a:fontRef idx="minor"/>
        </p:style>
        <p:txBody>
          <a:bodyPr lIns="90000" rIns="90000" tIns="46800" bIns="46800" anchor="t">
            <a:spAutoFit/>
          </a:bodyPr>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C/*BE[3:0] (Comando ou </a:t>
            </a:r>
            <a:r>
              <a:rPr b="1" i="1" lang="en-GB" sz="2000" spc="-1" strike="noStrike">
                <a:solidFill>
                  <a:srgbClr val="000000"/>
                </a:solidFill>
                <a:latin typeface="Calibri"/>
              </a:rPr>
              <a:t>"Byte Enable'), </a:t>
            </a:r>
            <a:r>
              <a:rPr b="1" lang="en-GB" sz="2000" spc="-1" strike="noStrike">
                <a:solidFill>
                  <a:srgbClr val="000000"/>
                </a:solidFill>
                <a:latin typeface="Calibri"/>
              </a:rPr>
              <a:t>saídas: </a:t>
            </a:r>
            <a:r>
              <a:rPr b="0" lang="en-GB" sz="2000" spc="-1" strike="noStrike">
                <a:solidFill>
                  <a:srgbClr val="000000"/>
                </a:solidFill>
                <a:latin typeface="Calibri"/>
              </a:rPr>
              <a:t>Estas linhas são multiplexadas da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seguinte forma: na fase de endereços, o iniciador transmite um comando que define 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tipo de transação a ser realizada. Na fase de dados, o iniciador sinaliza quais bytes do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barramento estão sendo transmitidos. </a:t>
            </a:r>
            <a:r>
              <a:rPr b="1" lang="en-GB" sz="2000" spc="-1" strike="noStrike">
                <a:solidFill>
                  <a:srgbClr val="000000"/>
                </a:solidFill>
                <a:latin typeface="Calibri"/>
              </a:rPr>
              <a:t>*BE3 </a:t>
            </a:r>
            <a:r>
              <a:rPr b="0" lang="en-GB" sz="2000" spc="-1" strike="noStrike">
                <a:solidFill>
                  <a:srgbClr val="000000"/>
                </a:solidFill>
                <a:latin typeface="Calibri"/>
              </a:rPr>
              <a:t>está associado ao byte mais significativo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do barramento e </a:t>
            </a:r>
            <a:r>
              <a:rPr b="1" lang="en-GB" sz="2000" spc="-1" strike="noStrike">
                <a:solidFill>
                  <a:srgbClr val="000000"/>
                </a:solidFill>
                <a:latin typeface="Calibri"/>
              </a:rPr>
              <a:t>*BEO </a:t>
            </a:r>
            <a:r>
              <a:rPr b="0" lang="en-GB" sz="2000" spc="-1" strike="noStrike">
                <a:solidFill>
                  <a:srgbClr val="000000"/>
                </a:solidFill>
                <a:latin typeface="Calibri"/>
              </a:rPr>
              <a:t>ao menos significativo. Um sinal em nível baixo significa que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é da pretensão do iniciador transmitir o respectivo byte.</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PAR </a:t>
            </a:r>
            <a:r>
              <a:rPr b="1" i="1" lang="en-GB" sz="2000" spc="-1" strike="noStrike">
                <a:solidFill>
                  <a:srgbClr val="000000"/>
                </a:solidFill>
                <a:latin typeface="Calibri"/>
              </a:rPr>
              <a:t>("Parity'), </a:t>
            </a:r>
            <a:r>
              <a:rPr b="1" lang="en-GB" sz="2000" spc="-1" strike="noStrike">
                <a:solidFill>
                  <a:srgbClr val="000000"/>
                </a:solidFill>
                <a:latin typeface="Calibri"/>
              </a:rPr>
              <a:t>bidirecional: </a:t>
            </a:r>
            <a:r>
              <a:rPr b="0" lang="en-GB" sz="2000" spc="-1" strike="noStrike">
                <a:solidFill>
                  <a:srgbClr val="000000"/>
                </a:solidFill>
                <a:latin typeface="Calibri"/>
              </a:rPr>
              <a:t>É um sinal de paridade do barramento de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dados/endereços, utilizado para que sejam detectados erros de </a:t>
            </a:r>
            <a:endParaRPr b="0" lang="pt-BR" sz="2000" spc="-1" strike="noStrike">
              <a:latin typeface="Arial"/>
            </a:endParaRPr>
          </a:p>
          <a:p>
            <a:pPr algn="just">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comunicação nas transações. É sempre transmitido no mesmo sentido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que o da informação. Por exemplo: é gerado pelo iniciador um período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de </a:t>
            </a:r>
            <a:r>
              <a:rPr b="1" lang="en-GB" sz="2000" spc="-1" strike="noStrike">
                <a:solidFill>
                  <a:srgbClr val="000000"/>
                </a:solidFill>
                <a:latin typeface="Calibri"/>
              </a:rPr>
              <a:t>CLK </a:t>
            </a:r>
            <a:r>
              <a:rPr b="0" lang="en-GB" sz="2000" spc="-1" strike="noStrike">
                <a:solidFill>
                  <a:srgbClr val="000000"/>
                </a:solidFill>
                <a:latin typeface="Calibri"/>
              </a:rPr>
              <a:t>após a transmissão do endereço ou após a ativação do sinal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*IRDY, </a:t>
            </a:r>
            <a:r>
              <a:rPr b="0" lang="en-GB" sz="2000" spc="-1" strike="noStrike">
                <a:solidFill>
                  <a:srgbClr val="000000"/>
                </a:solidFill>
                <a:latin typeface="Calibri"/>
              </a:rPr>
              <a:t>em cada escrita na fase de dados. De forma equivalente, é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gerado pelo alvo um período de </a:t>
            </a:r>
            <a:r>
              <a:rPr b="1" lang="en-GB" sz="2000" spc="-1" strike="noStrike">
                <a:solidFill>
                  <a:srgbClr val="000000"/>
                </a:solidFill>
                <a:latin typeface="Calibri"/>
              </a:rPr>
              <a:t>CLK </a:t>
            </a:r>
            <a:r>
              <a:rPr b="0" lang="en-GB" sz="2000" spc="-1" strike="noStrike">
                <a:solidFill>
                  <a:srgbClr val="000000"/>
                </a:solidFill>
                <a:latin typeface="Calibri"/>
              </a:rPr>
              <a:t>após a ativação do sinal </a:t>
            </a:r>
            <a:r>
              <a:rPr b="1" lang="en-GB" sz="2000" spc="-1" strike="noStrike">
                <a:solidFill>
                  <a:srgbClr val="000000"/>
                </a:solidFill>
                <a:latin typeface="Calibri"/>
              </a:rPr>
              <a:t>*TRDY,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em cada leitura na fase de dados.</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*FRAME, saída: </a:t>
            </a:r>
            <a:r>
              <a:rPr b="0" lang="en-GB" sz="2000" spc="-1" strike="noStrike">
                <a:solidFill>
                  <a:srgbClr val="000000"/>
                </a:solidFill>
                <a:latin typeface="Calibri"/>
              </a:rPr>
              <a:t>É um sinal gerado pelo iniciador e ativado em nível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baixo que indica o início, na borda de descida, e o decorrer de uma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transação, enquanto estiver em nível baixo. Sua desativação ocorre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quando o iniciador estiver pronto para realizar a última fase de dados. </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Text Box 1"/>
          <p:cNvSpPr/>
          <p:nvPr/>
        </p:nvSpPr>
        <p:spPr>
          <a:xfrm>
            <a:off x="-32760" y="0"/>
            <a:ext cx="9318960" cy="6595560"/>
          </a:xfrm>
          <a:prstGeom prst="rect">
            <a:avLst/>
          </a:prstGeom>
          <a:noFill/>
          <a:ln w="0">
            <a:noFill/>
          </a:ln>
        </p:spPr>
        <p:style>
          <a:lnRef idx="0"/>
          <a:fillRef idx="0"/>
          <a:effectRef idx="0"/>
          <a:fontRef idx="minor"/>
        </p:style>
        <p:txBody>
          <a:bodyPr wrap="none" lIns="90000" rIns="90000" tIns="46800" bIns="46800" anchor="t">
            <a:spAutoFit/>
          </a:bodyPr>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*TRDY </a:t>
            </a:r>
            <a:r>
              <a:rPr b="1" i="1" lang="en-GB" sz="2000" spc="-1" strike="noStrike">
                <a:solidFill>
                  <a:srgbClr val="000000"/>
                </a:solidFill>
                <a:latin typeface="Calibri"/>
              </a:rPr>
              <a:t>("Target Ready"), </a:t>
            </a:r>
            <a:r>
              <a:rPr b="1" lang="en-GB" sz="2000" spc="-1" strike="noStrike">
                <a:solidFill>
                  <a:srgbClr val="000000"/>
                </a:solidFill>
                <a:latin typeface="Calibri"/>
              </a:rPr>
              <a:t>entrada: </a:t>
            </a:r>
            <a:r>
              <a:rPr b="0" lang="en-GB" sz="2000" spc="-1" strike="noStrike">
                <a:solidFill>
                  <a:srgbClr val="000000"/>
                </a:solidFill>
                <a:latin typeface="Calibri"/>
              </a:rPr>
              <a:t>É um sinal gerado pelo adaptador PCI (alvo) que</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é ativado, em nível baixo, se o alvo estiver pronto para completar a fase de dados. Num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ciclo de leitura, ele indica</a:t>
            </a:r>
            <a:r>
              <a:rPr b="1" lang="en-GB" sz="2000" spc="-1" strike="noStrike">
                <a:solidFill>
                  <a:srgbClr val="000000"/>
                </a:solidFill>
                <a:latin typeface="Calibri"/>
              </a:rPr>
              <a:t> </a:t>
            </a:r>
            <a:r>
              <a:rPr b="0" lang="en-GB" sz="2000" spc="-1" strike="noStrike">
                <a:solidFill>
                  <a:srgbClr val="000000"/>
                </a:solidFill>
                <a:latin typeface="Calibri"/>
              </a:rPr>
              <a:t>que o dado enviado pelo adaptador está válido e pode ser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capturado pelo iniciador. Já no ciclo de escrita, indica que o adaptador está apto para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receber o dado enviado pelo iniciador. Em resumo, é por este sinal que se tornam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possíveis inserções de estados de espera por parte do alvo.</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*IRDY </a:t>
            </a:r>
            <a:r>
              <a:rPr b="1" i="1" lang="en-GB" sz="2000" spc="-1" strike="noStrike">
                <a:solidFill>
                  <a:srgbClr val="000000"/>
                </a:solidFill>
                <a:latin typeface="Calibri"/>
              </a:rPr>
              <a:t>("Iniciator Ready"), </a:t>
            </a:r>
            <a:r>
              <a:rPr b="1" lang="en-GB" sz="2000" spc="-1" strike="noStrike">
                <a:solidFill>
                  <a:srgbClr val="000000"/>
                </a:solidFill>
                <a:latin typeface="Calibri"/>
              </a:rPr>
              <a:t>saída: </a:t>
            </a:r>
            <a:r>
              <a:rPr b="0" lang="en-GB" sz="2000" spc="-1" strike="noStrike">
                <a:solidFill>
                  <a:srgbClr val="000000"/>
                </a:solidFill>
                <a:latin typeface="Calibri"/>
              </a:rPr>
              <a:t>É um sinal gerado pelo iniciador que informa se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este estiver pronto para completar a fase de dados. Num ciclo de leitura, ele indica que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o iniciador está apto a receber o dado a ser transmitido pelo alvo. Já no ciclo de escrita,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indica que o dado enviado pelo iniciador está válido e que ele pode ser capturado pelo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alvo. Em resumo, é por este sinal que se tornam possíveis as inserções de estados de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espera por parte do iniciador. Pode-se concluir que a finalização da fase de dados é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condicionada às ativações simultâneas de </a:t>
            </a:r>
            <a:r>
              <a:rPr b="1" lang="en-GB" sz="2000" spc="-1" strike="noStrike">
                <a:solidFill>
                  <a:srgbClr val="000000"/>
                </a:solidFill>
                <a:latin typeface="Calibri"/>
              </a:rPr>
              <a:t>*TRDY e *IRDY.</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 </a:t>
            </a:r>
            <a:r>
              <a:rPr b="1" lang="en-GB" sz="2000" spc="-1" strike="noStrike">
                <a:solidFill>
                  <a:srgbClr val="000000"/>
                </a:solidFill>
                <a:latin typeface="Calibri"/>
              </a:rPr>
              <a:t>*STOP, entrada: </a:t>
            </a:r>
            <a:r>
              <a:rPr b="0" lang="en-GB" sz="2000" spc="-1" strike="noStrike">
                <a:solidFill>
                  <a:srgbClr val="000000"/>
                </a:solidFill>
                <a:latin typeface="Calibri"/>
              </a:rPr>
              <a:t>Indica que o alvo solicita ao iniciador o término precoce da transação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na fase de dados em progresso.</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IDSEL </a:t>
            </a:r>
            <a:r>
              <a:rPr b="1" i="1" lang="en-GB" sz="2000" spc="-1" strike="noStrike">
                <a:solidFill>
                  <a:srgbClr val="000000"/>
                </a:solidFill>
                <a:latin typeface="Calibri"/>
              </a:rPr>
              <a:t>("Initialization Device Selecf'), </a:t>
            </a:r>
            <a:r>
              <a:rPr b="1" lang="en-GB" sz="2000" spc="-1" strike="noStrike">
                <a:solidFill>
                  <a:srgbClr val="000000"/>
                </a:solidFill>
                <a:latin typeface="Calibri"/>
              </a:rPr>
              <a:t>saída: </a:t>
            </a:r>
            <a:r>
              <a:rPr b="0" lang="en-GB" sz="2000" spc="-1" strike="noStrike">
                <a:solidFill>
                  <a:srgbClr val="000000"/>
                </a:solidFill>
                <a:latin typeface="Calibri"/>
              </a:rPr>
              <a:t>É um sinal enviado ao alvo para que ele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selecione um dos registradores de configuração e não um dispositivo genérico de I/O ou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memória, ou seja, para que se programem os recursos de hardware exigidos pelo alvo.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*LOCK, saída: </a:t>
            </a:r>
            <a:r>
              <a:rPr b="0" lang="en-GB" sz="2000" spc="-1" strike="noStrike">
                <a:solidFill>
                  <a:srgbClr val="000000"/>
                </a:solidFill>
                <a:latin typeface="Calibri"/>
              </a:rPr>
              <a:t>Este sinal indica que o iniciador deseja proteger a memória durante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uma transação que não possa ser interrompida. </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 Box 1"/>
          <p:cNvSpPr/>
          <p:nvPr/>
        </p:nvSpPr>
        <p:spPr>
          <a:xfrm>
            <a:off x="0" y="285840"/>
            <a:ext cx="9143640" cy="6300000"/>
          </a:xfrm>
          <a:prstGeom prst="rect">
            <a:avLst/>
          </a:prstGeom>
          <a:noFill/>
          <a:ln w="0">
            <a:noFill/>
          </a:ln>
        </p:spPr>
        <p:style>
          <a:lnRef idx="0"/>
          <a:fillRef idx="0"/>
          <a:effectRef idx="0"/>
          <a:fontRef idx="minor"/>
        </p:style>
        <p:txBody>
          <a:bodyPr lIns="90000" rIns="90000" tIns="46800" bIns="46800" anchor="t">
            <a:spAutoFit/>
          </a:bodyPr>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*DEVSEL </a:t>
            </a:r>
            <a:r>
              <a:rPr b="1" i="1" lang="en-GB" sz="2000" spc="-1" strike="noStrike">
                <a:solidFill>
                  <a:srgbClr val="000000"/>
                </a:solidFill>
                <a:latin typeface="Calibri"/>
              </a:rPr>
              <a:t>("Device Select'), </a:t>
            </a:r>
            <a:r>
              <a:rPr b="1" lang="en-GB" sz="2000" spc="-1" strike="noStrike">
                <a:solidFill>
                  <a:srgbClr val="000000"/>
                </a:solidFill>
                <a:latin typeface="Calibri"/>
              </a:rPr>
              <a:t>entrada: </a:t>
            </a:r>
            <a:r>
              <a:rPr b="0" lang="en-GB" sz="2000" spc="-1" strike="noStrike">
                <a:solidFill>
                  <a:srgbClr val="000000"/>
                </a:solidFill>
                <a:latin typeface="Calibri"/>
              </a:rPr>
              <a:t>É ativado pelo alvo para informar que este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decodificou o endereço enviado pelo iniciador. Se, por 6 pulsos de </a:t>
            </a:r>
            <a:r>
              <a:rPr b="1" lang="en-GB" sz="2000" spc="-1" strike="noStrike">
                <a:solidFill>
                  <a:srgbClr val="000000"/>
                </a:solidFill>
                <a:latin typeface="Calibri"/>
              </a:rPr>
              <a:t>CLK, </a:t>
            </a:r>
            <a:r>
              <a:rPr b="0" lang="en-GB" sz="2000" spc="-1" strike="noStrike">
                <a:solidFill>
                  <a:srgbClr val="000000"/>
                </a:solidFill>
                <a:latin typeface="Calibri"/>
              </a:rPr>
              <a:t>nenhum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adaptador responder com a ativação deste sinal, a transação será abortada.</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*INTA, *INTB, *INTC e *INTO, entradas (coletar-aberto): </a:t>
            </a:r>
            <a:r>
              <a:rPr b="0" lang="en-GB" sz="2000" spc="-1" strike="noStrike">
                <a:solidFill>
                  <a:srgbClr val="000000"/>
                </a:solidFill>
                <a:latin typeface="Calibri"/>
              </a:rPr>
              <a:t>São os pedidos de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interrupção, em coletor-aberto, que serão indiretamente roteados para o controlador de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interrupções. Ao contrário do que acontece no barramento ISA, são ativados em nível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baixo.</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*PERR </a:t>
            </a:r>
            <a:r>
              <a:rPr b="1" i="1" lang="en-GB" sz="2000" spc="-1" strike="noStrike">
                <a:solidFill>
                  <a:srgbClr val="000000"/>
                </a:solidFill>
                <a:latin typeface="Calibri"/>
              </a:rPr>
              <a:t>("Parity Error'), </a:t>
            </a:r>
            <a:r>
              <a:rPr b="1" lang="en-GB" sz="2000" spc="-1" strike="noStrike">
                <a:solidFill>
                  <a:srgbClr val="000000"/>
                </a:solidFill>
                <a:latin typeface="Calibri"/>
              </a:rPr>
              <a:t>bidirecional: </a:t>
            </a:r>
            <a:r>
              <a:rPr b="0" lang="en-GB" sz="2000" spc="-1" strike="noStrike">
                <a:solidFill>
                  <a:srgbClr val="000000"/>
                </a:solidFill>
                <a:latin typeface="Calibri"/>
              </a:rPr>
              <a:t>É um sinal que acusa erro de paridade em uma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das fases de dados da transação.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*SERR </a:t>
            </a:r>
            <a:r>
              <a:rPr b="1" i="1" lang="en-GB" sz="2000" spc="-1" strike="noStrike">
                <a:solidFill>
                  <a:srgbClr val="000000"/>
                </a:solidFill>
                <a:latin typeface="Calibri"/>
              </a:rPr>
              <a:t>("System Error'), </a:t>
            </a:r>
            <a:r>
              <a:rPr b="1" lang="en-GB" sz="2000" spc="-1" strike="noStrike">
                <a:solidFill>
                  <a:srgbClr val="000000"/>
                </a:solidFill>
                <a:latin typeface="Calibri"/>
              </a:rPr>
              <a:t>entrada (coletar-aberto): </a:t>
            </a:r>
            <a:r>
              <a:rPr b="0" lang="en-GB" sz="2000" spc="-1" strike="noStrike">
                <a:solidFill>
                  <a:srgbClr val="000000"/>
                </a:solidFill>
                <a:latin typeface="Calibri"/>
              </a:rPr>
              <a:t>É um sinal que acusa erro de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paridade no endereço enviado na fase de endereços. Deve ser utilizada a lógica em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coletor-aberto para a sua geração. O </a:t>
            </a:r>
            <a:r>
              <a:rPr b="0" i="1" lang="en-GB" sz="2000" spc="-1" strike="noStrike">
                <a:solidFill>
                  <a:srgbClr val="000000"/>
                </a:solidFill>
                <a:latin typeface="Calibri"/>
              </a:rPr>
              <a:t>chipset </a:t>
            </a:r>
            <a:r>
              <a:rPr b="0" lang="en-GB" sz="2000" spc="-1" strike="noStrike">
                <a:solidFill>
                  <a:srgbClr val="000000"/>
                </a:solidFill>
                <a:latin typeface="Calibri"/>
              </a:rPr>
              <a:t>pode usá-la para invocar o manipulador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da NMI.</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*SBO </a:t>
            </a:r>
            <a:r>
              <a:rPr b="1" i="1" lang="en-GB" sz="2000" spc="-1" strike="noStrike">
                <a:solidFill>
                  <a:srgbClr val="000000"/>
                </a:solidFill>
                <a:latin typeface="Calibri"/>
              </a:rPr>
              <a:t>("Snoop Back'), </a:t>
            </a:r>
            <a:r>
              <a:rPr b="1" lang="en-GB" sz="2000" spc="-1" strike="noStrike">
                <a:solidFill>
                  <a:srgbClr val="000000"/>
                </a:solidFill>
                <a:latin typeface="Calibri"/>
              </a:rPr>
              <a:t>saída: </a:t>
            </a:r>
            <a:r>
              <a:rPr b="0" lang="en-GB" sz="2000" spc="-1" strike="noStrike">
                <a:solidFill>
                  <a:srgbClr val="000000"/>
                </a:solidFill>
                <a:latin typeface="Calibri"/>
              </a:rPr>
              <a:t>É gerado por um cache PCI ou por uma ponte PCI. É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ativado para informar que o acesso à memória é de leitura ou de atualização de dados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antigos </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 Box 1"/>
          <p:cNvSpPr/>
          <p:nvPr/>
        </p:nvSpPr>
        <p:spPr>
          <a:xfrm>
            <a:off x="0" y="285840"/>
            <a:ext cx="9143640" cy="5413320"/>
          </a:xfrm>
          <a:prstGeom prst="rect">
            <a:avLst/>
          </a:prstGeom>
          <a:noFill/>
          <a:ln w="0">
            <a:noFill/>
          </a:ln>
        </p:spPr>
        <p:style>
          <a:lnRef idx="0"/>
          <a:fillRef idx="0"/>
          <a:effectRef idx="0"/>
          <a:fontRef idx="minor"/>
        </p:style>
        <p:txBody>
          <a:bodyPr lIns="90000" rIns="90000" tIns="46800" bIns="46800" anchor="t">
            <a:spAutoFit/>
          </a:bodyPr>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*SOONE </a:t>
            </a:r>
            <a:r>
              <a:rPr b="1" i="1" lang="en-GB" sz="2000" spc="-1" strike="noStrike">
                <a:solidFill>
                  <a:srgbClr val="000000"/>
                </a:solidFill>
                <a:latin typeface="Calibri"/>
              </a:rPr>
              <a:t>("Snoop Done'), </a:t>
            </a:r>
            <a:r>
              <a:rPr b="1" lang="en-GB" sz="2000" spc="-1" strike="noStrike">
                <a:solidFill>
                  <a:srgbClr val="000000"/>
                </a:solidFill>
                <a:latin typeface="Calibri"/>
              </a:rPr>
              <a:t>saída: </a:t>
            </a:r>
            <a:r>
              <a:rPr b="0" lang="en-GB" sz="2000" spc="-1" strike="noStrike">
                <a:solidFill>
                  <a:srgbClr val="000000"/>
                </a:solidFill>
                <a:latin typeface="Calibri"/>
              </a:rPr>
              <a:t>É gerado por um cache PCI ou por uma ponte PCI.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É desativado se o cache da memória local do processado r atualizar alguma memória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conectada ao PCI.</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TCK (" </a:t>
            </a:r>
            <a:r>
              <a:rPr b="1" i="1" lang="en-GB" sz="2000" spc="-1" strike="noStrike">
                <a:solidFill>
                  <a:srgbClr val="000000"/>
                </a:solidFill>
                <a:latin typeface="Calibri"/>
              </a:rPr>
              <a:t>Test Clock"), </a:t>
            </a:r>
            <a:r>
              <a:rPr b="1" lang="en-GB" sz="2000" spc="-1" strike="noStrike">
                <a:solidFill>
                  <a:srgbClr val="000000"/>
                </a:solidFill>
                <a:latin typeface="Calibri"/>
              </a:rPr>
              <a:t>saída: </a:t>
            </a:r>
            <a:r>
              <a:rPr b="0" lang="en-GB" sz="2000" spc="-1" strike="noStrike">
                <a:solidFill>
                  <a:srgbClr val="000000"/>
                </a:solidFill>
                <a:latin typeface="Calibri"/>
              </a:rPr>
              <a:t>É um sinal de implementação facultativo utilizado no teste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do dispositivo PCI.</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TOI (" </a:t>
            </a:r>
            <a:r>
              <a:rPr b="1" i="1" lang="en-GB" sz="2000" spc="-1" strike="noStrike">
                <a:solidFill>
                  <a:srgbClr val="000000"/>
                </a:solidFill>
                <a:latin typeface="Calibri"/>
              </a:rPr>
              <a:t>Test Inpuf'), </a:t>
            </a:r>
            <a:r>
              <a:rPr b="1" lang="en-GB" sz="2000" spc="-1" strike="noStrike">
                <a:solidFill>
                  <a:srgbClr val="000000"/>
                </a:solidFill>
                <a:latin typeface="Calibri"/>
              </a:rPr>
              <a:t>saída: </a:t>
            </a:r>
            <a:r>
              <a:rPr b="0" lang="en-GB" sz="2000" spc="-1" strike="noStrike">
                <a:solidFill>
                  <a:srgbClr val="000000"/>
                </a:solidFill>
                <a:latin typeface="Calibri"/>
              </a:rPr>
              <a:t>É um sinal de implementação facultativo utilizado no teste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do dispositivo PCI.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TOO </a:t>
            </a:r>
            <a:r>
              <a:rPr b="1" i="1" lang="en-GB" sz="2000" spc="-1" strike="noStrike">
                <a:solidFill>
                  <a:srgbClr val="000000"/>
                </a:solidFill>
                <a:latin typeface="Calibri"/>
              </a:rPr>
              <a:t>("Test Outpuf'), </a:t>
            </a:r>
            <a:r>
              <a:rPr b="1" lang="en-GB" sz="2000" spc="-1" strike="noStrike">
                <a:solidFill>
                  <a:srgbClr val="000000"/>
                </a:solidFill>
                <a:latin typeface="Calibri"/>
              </a:rPr>
              <a:t>entrada: </a:t>
            </a:r>
            <a:r>
              <a:rPr b="0" lang="en-GB" sz="2000" spc="-1" strike="noStrike">
                <a:solidFill>
                  <a:srgbClr val="000000"/>
                </a:solidFill>
                <a:latin typeface="Calibri"/>
              </a:rPr>
              <a:t>É um sinal de implementação facultativo utilizado no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teste do dispositivo PCI.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TMS (" </a:t>
            </a:r>
            <a:r>
              <a:rPr b="1" i="1" lang="en-GB" sz="2000" spc="-1" strike="noStrike">
                <a:solidFill>
                  <a:srgbClr val="000000"/>
                </a:solidFill>
                <a:latin typeface="Calibri"/>
              </a:rPr>
              <a:t>Test Mode Selecf'), </a:t>
            </a:r>
            <a:r>
              <a:rPr b="1" lang="en-GB" sz="2000" spc="-1" strike="noStrike">
                <a:solidFill>
                  <a:srgbClr val="000000"/>
                </a:solidFill>
                <a:latin typeface="Calibri"/>
              </a:rPr>
              <a:t>saída: </a:t>
            </a:r>
            <a:r>
              <a:rPr b="0" lang="en-GB" sz="2000" spc="-1" strike="noStrike">
                <a:solidFill>
                  <a:srgbClr val="000000"/>
                </a:solidFill>
                <a:latin typeface="Calibri"/>
              </a:rPr>
              <a:t>É um sinal de implementação facultativo utilizado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no teste do dispositivo PCI. </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*TRST(“Test Reset”), saída: </a:t>
            </a:r>
            <a:r>
              <a:rPr b="0" lang="en-GB" sz="2000" spc="-1" strike="noStrike">
                <a:solidFill>
                  <a:srgbClr val="000000"/>
                </a:solidFill>
                <a:latin typeface="Calibri"/>
              </a:rPr>
              <a:t>É um sinal de implementação facultativa utilizado no</a:t>
            </a:r>
            <a:endParaRPr b="0" lang="pt-BR" sz="2000" spc="-1" strike="noStrike">
              <a:latin typeface="Arial"/>
            </a:endParaRPr>
          </a:p>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teste do dispositivo PCI.</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4" name="Picture 1" descr=""/>
          <p:cNvPicPr/>
          <p:nvPr/>
        </p:nvPicPr>
        <p:blipFill>
          <a:blip r:embed="rId1"/>
          <a:stretch/>
        </p:blipFill>
        <p:spPr>
          <a:xfrm>
            <a:off x="457200" y="500040"/>
            <a:ext cx="7391160" cy="5362200"/>
          </a:xfrm>
          <a:prstGeom prst="rect">
            <a:avLst/>
          </a:prstGeom>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 name="Picture 1" descr=""/>
          <p:cNvPicPr/>
          <p:nvPr/>
        </p:nvPicPr>
        <p:blipFill>
          <a:blip r:embed="rId1"/>
          <a:stretch/>
        </p:blipFill>
        <p:spPr>
          <a:xfrm>
            <a:off x="609480" y="1220760"/>
            <a:ext cx="7086240" cy="5008320"/>
          </a:xfrm>
          <a:prstGeom prst="rect">
            <a:avLst/>
          </a:prstGeom>
          <a:ln w="0">
            <a:noFill/>
          </a:ln>
        </p:spPr>
      </p:pic>
      <p:pic>
        <p:nvPicPr>
          <p:cNvPr id="456" name="Picture 2" descr=""/>
          <p:cNvPicPr/>
          <p:nvPr/>
        </p:nvPicPr>
        <p:blipFill>
          <a:blip r:embed="rId2"/>
          <a:stretch/>
        </p:blipFill>
        <p:spPr>
          <a:xfrm>
            <a:off x="76320" y="609480"/>
            <a:ext cx="9067320" cy="220320"/>
          </a:xfrm>
          <a:prstGeom prst="rect">
            <a:avLst/>
          </a:prstGeom>
          <a:ln w="0">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Text Box 1"/>
          <p:cNvSpPr/>
          <p:nvPr/>
        </p:nvSpPr>
        <p:spPr>
          <a:xfrm>
            <a:off x="2586960" y="5486400"/>
            <a:ext cx="141552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                           </a:t>
            </a:r>
            <a:endParaRPr b="0" lang="pt-BR" sz="1600" spc="-1" strike="noStrike">
              <a:latin typeface="Arial"/>
            </a:endParaRPr>
          </a:p>
        </p:txBody>
      </p:sp>
      <p:pic>
        <p:nvPicPr>
          <p:cNvPr id="458" name="Picture 2" descr=""/>
          <p:cNvPicPr/>
          <p:nvPr/>
        </p:nvPicPr>
        <p:blipFill>
          <a:blip r:embed="rId1"/>
          <a:stretch/>
        </p:blipFill>
        <p:spPr>
          <a:xfrm>
            <a:off x="762120" y="1128600"/>
            <a:ext cx="6933960" cy="4306680"/>
          </a:xfrm>
          <a:prstGeom prst="rect">
            <a:avLst/>
          </a:prstGeom>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9" name="Picture 1" descr=""/>
          <p:cNvPicPr/>
          <p:nvPr/>
        </p:nvPicPr>
        <p:blipFill>
          <a:blip r:embed="rId1"/>
          <a:stretch/>
        </p:blipFill>
        <p:spPr>
          <a:xfrm>
            <a:off x="538200" y="1733400"/>
            <a:ext cx="8067240" cy="3390480"/>
          </a:xfrm>
          <a:prstGeom prst="rect">
            <a:avLst/>
          </a:prstGeom>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0" name="Picture 1" descr=""/>
          <p:cNvPicPr/>
          <p:nvPr/>
        </p:nvPicPr>
        <p:blipFill>
          <a:blip r:embed="rId1"/>
          <a:stretch/>
        </p:blipFill>
        <p:spPr>
          <a:xfrm>
            <a:off x="1042920" y="765000"/>
            <a:ext cx="7181640" cy="4409640"/>
          </a:xfrm>
          <a:prstGeom prst="rect">
            <a:avLst/>
          </a:prstGeom>
          <a:ln w="0">
            <a:noFill/>
          </a:ln>
        </p:spPr>
      </p:pic>
      <p:sp>
        <p:nvSpPr>
          <p:cNvPr id="461" name="Rectangle 2"/>
          <p:cNvSpPr/>
          <p:nvPr/>
        </p:nvSpPr>
        <p:spPr>
          <a:xfrm>
            <a:off x="4479840" y="3235320"/>
            <a:ext cx="183960" cy="387000"/>
          </a:xfrm>
          <a:prstGeom prst="rect">
            <a:avLst/>
          </a:prstGeom>
          <a:noFill/>
          <a:ln w="0">
            <a:noFill/>
          </a:ln>
        </p:spPr>
        <p:style>
          <a:lnRef idx="0"/>
          <a:fillRef idx="0"/>
          <a:effectRef idx="0"/>
          <a:fontRef idx="minor"/>
        </p:style>
      </p:sp>
      <p:sp>
        <p:nvSpPr>
          <p:cNvPr id="462" name="Text Box 3"/>
          <p:cNvSpPr/>
          <p:nvPr/>
        </p:nvSpPr>
        <p:spPr>
          <a:xfrm>
            <a:off x="1313640" y="5667480"/>
            <a:ext cx="498240" cy="388800"/>
          </a:xfrm>
          <a:prstGeom prst="rect">
            <a:avLst/>
          </a:prstGeom>
          <a:noFill/>
          <a:ln w="0">
            <a:noFill/>
          </a:ln>
        </p:spPr>
        <p:style>
          <a:lnRef idx="0"/>
          <a:fillRef idx="0"/>
          <a:effectRef idx="0"/>
          <a:fontRef idx="minor"/>
        </p:style>
        <p:txBody>
          <a:bodyPr wrap="none" lIns="90000" rIns="90000" tIns="46800" bIns="46800" anchor="t">
            <a:spAutoFit/>
          </a:bodyPr>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ffffff"/>
                </a:solidFill>
                <a:latin typeface="Calibri"/>
              </a:rPr>
              <a:t>12 </a:t>
            </a:r>
            <a:endParaRPr b="0" lang="pt-BR" sz="2000" spc="-1" strike="noStrike">
              <a:latin typeface="Arial"/>
            </a:endParaRPr>
          </a:p>
        </p:txBody>
      </p:sp>
      <p:sp>
        <p:nvSpPr>
          <p:cNvPr id="463" name="Text Box 4"/>
          <p:cNvSpPr/>
          <p:nvPr/>
        </p:nvSpPr>
        <p:spPr>
          <a:xfrm>
            <a:off x="923760" y="5516640"/>
            <a:ext cx="7610760" cy="388800"/>
          </a:xfrm>
          <a:prstGeom prst="rect">
            <a:avLst/>
          </a:prstGeom>
          <a:noFill/>
          <a:ln w="0">
            <a:noFill/>
          </a:ln>
        </p:spPr>
        <p:style>
          <a:lnRef idx="0"/>
          <a:fillRef idx="0"/>
          <a:effectRef idx="0"/>
          <a:fontRef idx="minor"/>
        </p:style>
        <p:txBody>
          <a:bodyPr wrap="none" lIns="90000" rIns="90000" tIns="46800" bIns="46800" anchor="t">
            <a:spAutoFit/>
          </a:bodyPr>
          <a:p>
            <a:pPr>
              <a:lnSpc>
                <a:spcPct val="97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2000" spc="-1" strike="noStrike">
                <a:solidFill>
                  <a:srgbClr val="000000"/>
                </a:solidFill>
                <a:latin typeface="Calibri"/>
              </a:rPr>
              <a:t>Os 12 primeiros bytes mais o tipo de cabeçalho são campos obrigatórios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 Box 1"/>
          <p:cNvSpPr/>
          <p:nvPr/>
        </p:nvSpPr>
        <p:spPr>
          <a:xfrm>
            <a:off x="2079000" y="5257800"/>
            <a:ext cx="5154120" cy="82332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UM ARRAY LÓGICO PROGRAMÁVEL DE 12 ENTRADAS E 6 SAÍDAS.</a:t>
            </a:r>
            <a:endParaRPr b="0" lang="pt-BR" sz="12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 </a:t>
            </a:r>
            <a:r>
              <a:rPr b="1" lang="en-GB" sz="1200" spc="-1" strike="noStrike">
                <a:solidFill>
                  <a:srgbClr val="000000"/>
                </a:solidFill>
                <a:latin typeface="Arial"/>
              </a:rPr>
              <a:t>O ARRANJO É MATRICIAL. </a:t>
            </a:r>
            <a:endParaRPr b="0" lang="pt-BR" sz="12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A FUNÇÃO É DEFINIDA  PELA QUEIMA DOS FUSÍVEIS</a:t>
            </a:r>
            <a:endParaRPr b="0" lang="pt-BR" sz="12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200" spc="-1" strike="noStrike">
              <a:latin typeface="Arial"/>
            </a:endParaRPr>
          </a:p>
        </p:txBody>
      </p:sp>
      <p:pic>
        <p:nvPicPr>
          <p:cNvPr id="233" name="Picture 2" descr=""/>
          <p:cNvPicPr/>
          <p:nvPr/>
        </p:nvPicPr>
        <p:blipFill>
          <a:blip r:embed="rId1"/>
          <a:stretch/>
        </p:blipFill>
        <p:spPr>
          <a:xfrm>
            <a:off x="2895480" y="838080"/>
            <a:ext cx="3971520" cy="3990600"/>
          </a:xfrm>
          <a:prstGeom prst="rect">
            <a:avLst/>
          </a:prstGeom>
          <a:ln w="0">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4" name="Picture 1" descr=""/>
          <p:cNvPicPr/>
          <p:nvPr/>
        </p:nvPicPr>
        <p:blipFill>
          <a:blip r:embed="rId1"/>
          <a:stretch/>
        </p:blipFill>
        <p:spPr>
          <a:xfrm>
            <a:off x="900000" y="404640"/>
            <a:ext cx="7273440" cy="1707840"/>
          </a:xfrm>
          <a:prstGeom prst="rect">
            <a:avLst/>
          </a:prstGeom>
          <a:ln w="0">
            <a:noFill/>
          </a:ln>
        </p:spPr>
      </p:pic>
      <p:pic>
        <p:nvPicPr>
          <p:cNvPr id="465" name="Picture 2" descr=""/>
          <p:cNvPicPr/>
          <p:nvPr/>
        </p:nvPicPr>
        <p:blipFill>
          <a:blip r:embed="rId2"/>
          <a:stretch/>
        </p:blipFill>
        <p:spPr>
          <a:xfrm>
            <a:off x="900000" y="2033640"/>
            <a:ext cx="7343280" cy="2052360"/>
          </a:xfrm>
          <a:prstGeom prst="rect">
            <a:avLst/>
          </a:prstGeom>
          <a:ln w="0">
            <a:noFill/>
          </a:ln>
        </p:spPr>
      </p:pic>
      <p:pic>
        <p:nvPicPr>
          <p:cNvPr id="466" name="Picture 3" descr=""/>
          <p:cNvPicPr/>
          <p:nvPr/>
        </p:nvPicPr>
        <p:blipFill>
          <a:blip r:embed="rId3"/>
          <a:stretch/>
        </p:blipFill>
        <p:spPr>
          <a:xfrm>
            <a:off x="900000" y="4248000"/>
            <a:ext cx="7343280" cy="1999800"/>
          </a:xfrm>
          <a:prstGeom prst="rect">
            <a:avLst/>
          </a:prstGeom>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7" name="Picture 1" descr=""/>
          <p:cNvPicPr/>
          <p:nvPr/>
        </p:nvPicPr>
        <p:blipFill>
          <a:blip r:embed="rId1"/>
          <a:stretch/>
        </p:blipFill>
        <p:spPr>
          <a:xfrm>
            <a:off x="614520" y="957240"/>
            <a:ext cx="7914960" cy="4943160"/>
          </a:xfrm>
          <a:prstGeom prst="rect">
            <a:avLst/>
          </a:prstGeom>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 name="Picture 1" descr=""/>
          <p:cNvPicPr/>
          <p:nvPr/>
        </p:nvPicPr>
        <p:blipFill>
          <a:blip r:embed="rId1"/>
          <a:stretch/>
        </p:blipFill>
        <p:spPr>
          <a:xfrm>
            <a:off x="611280" y="260280"/>
            <a:ext cx="7972200" cy="2904840"/>
          </a:xfrm>
          <a:prstGeom prst="rect">
            <a:avLst/>
          </a:prstGeom>
          <a:ln w="0">
            <a:noFill/>
          </a:ln>
        </p:spPr>
      </p:pic>
      <p:pic>
        <p:nvPicPr>
          <p:cNvPr id="469" name="Picture 2" descr=""/>
          <p:cNvPicPr/>
          <p:nvPr/>
        </p:nvPicPr>
        <p:blipFill>
          <a:blip r:embed="rId2"/>
          <a:stretch/>
        </p:blipFill>
        <p:spPr>
          <a:xfrm>
            <a:off x="611280" y="3029040"/>
            <a:ext cx="7410240" cy="382860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0" name="Picture 1" descr=""/>
          <p:cNvPicPr/>
          <p:nvPr/>
        </p:nvPicPr>
        <p:blipFill>
          <a:blip r:embed="rId1"/>
          <a:stretch/>
        </p:blipFill>
        <p:spPr>
          <a:xfrm>
            <a:off x="900000" y="492120"/>
            <a:ext cx="7919640" cy="5424120"/>
          </a:xfrm>
          <a:prstGeom prst="rect">
            <a:avLst/>
          </a:prstGeom>
          <a:ln w="0">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1" name="Picture 1" descr=""/>
          <p:cNvPicPr/>
          <p:nvPr/>
        </p:nvPicPr>
        <p:blipFill>
          <a:blip r:embed="rId1"/>
          <a:stretch/>
        </p:blipFill>
        <p:spPr>
          <a:xfrm>
            <a:off x="812880" y="1252440"/>
            <a:ext cx="7516440" cy="4200120"/>
          </a:xfrm>
          <a:prstGeom prst="rect">
            <a:avLst/>
          </a:prstGeom>
          <a:ln w="0">
            <a:noFill/>
          </a:ln>
        </p:spPr>
      </p:pic>
      <p:sp>
        <p:nvSpPr>
          <p:cNvPr id="472" name="Text Box 2"/>
          <p:cNvSpPr/>
          <p:nvPr/>
        </p:nvSpPr>
        <p:spPr>
          <a:xfrm>
            <a:off x="1533240" y="285840"/>
            <a:ext cx="59767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ESPAÇO DE ENDEREÇAMENTO CRIADO PELO PRIMEIRO MECANISMO: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3" name="Picture 1" descr=""/>
          <p:cNvPicPr/>
          <p:nvPr/>
        </p:nvPicPr>
        <p:blipFill>
          <a:blip r:embed="rId1"/>
          <a:stretch/>
        </p:blipFill>
        <p:spPr>
          <a:xfrm>
            <a:off x="766800" y="1957320"/>
            <a:ext cx="7608600" cy="2790360"/>
          </a:xfrm>
          <a:prstGeom prst="rect">
            <a:avLst/>
          </a:prstGeom>
          <a:ln w="0">
            <a:noFill/>
          </a:ln>
        </p:spPr>
      </p:pic>
      <p:sp>
        <p:nvSpPr>
          <p:cNvPr id="474" name="Text Box 2"/>
          <p:cNvSpPr/>
          <p:nvPr/>
        </p:nvSpPr>
        <p:spPr>
          <a:xfrm>
            <a:off x="1513440" y="285840"/>
            <a:ext cx="597528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ESPAÇO DE ENDEREÇAMENTO CRIADO PELO SEGUNDO MECANISMO: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5" name="Picture 1" descr=""/>
          <p:cNvPicPr/>
          <p:nvPr/>
        </p:nvPicPr>
        <p:blipFill>
          <a:blip r:embed="rId1"/>
          <a:stretch/>
        </p:blipFill>
        <p:spPr>
          <a:xfrm>
            <a:off x="539640" y="1413000"/>
            <a:ext cx="7934040" cy="3771720"/>
          </a:xfrm>
          <a:prstGeom prst="rect">
            <a:avLst/>
          </a:prstGeom>
          <a:ln w="0">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6" name="Picture 1" descr=""/>
          <p:cNvPicPr/>
          <p:nvPr/>
        </p:nvPicPr>
        <p:blipFill>
          <a:blip r:embed="rId1"/>
          <a:stretch/>
        </p:blipFill>
        <p:spPr>
          <a:xfrm>
            <a:off x="826920" y="1125360"/>
            <a:ext cx="8000640" cy="4114440"/>
          </a:xfrm>
          <a:prstGeom prst="rect">
            <a:avLst/>
          </a:prstGeom>
          <a:ln w="0">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7" name="Picture 1" descr=""/>
          <p:cNvPicPr/>
          <p:nvPr/>
        </p:nvPicPr>
        <p:blipFill>
          <a:blip r:embed="rId1"/>
          <a:stretch/>
        </p:blipFill>
        <p:spPr>
          <a:xfrm>
            <a:off x="766800" y="709560"/>
            <a:ext cx="7610040" cy="5438520"/>
          </a:xfrm>
          <a:prstGeom prst="rect">
            <a:avLst/>
          </a:prstGeom>
          <a:ln w="0">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8" name="Picture 1" descr=""/>
          <p:cNvPicPr/>
          <p:nvPr/>
        </p:nvPicPr>
        <p:blipFill>
          <a:blip r:embed="rId1"/>
          <a:stretch/>
        </p:blipFill>
        <p:spPr>
          <a:xfrm>
            <a:off x="709560" y="961920"/>
            <a:ext cx="7724520" cy="49334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 Box 1"/>
          <p:cNvSpPr/>
          <p:nvPr/>
        </p:nvSpPr>
        <p:spPr>
          <a:xfrm>
            <a:off x="1649520" y="2590920"/>
            <a:ext cx="503352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DESLOCADOR DE 1 BIT  PARA A DIREITA OU PARA A ESQUERDA.</a:t>
            </a:r>
            <a:endParaRPr b="0" lang="pt-BR" sz="1200" spc="-1" strike="noStrike">
              <a:latin typeface="Arial"/>
            </a:endParaRPr>
          </a:p>
        </p:txBody>
      </p:sp>
      <p:sp>
        <p:nvSpPr>
          <p:cNvPr id="235" name="Text Box 2"/>
          <p:cNvSpPr/>
          <p:nvPr/>
        </p:nvSpPr>
        <p:spPr>
          <a:xfrm>
            <a:off x="3177720" y="6248520"/>
            <a:ext cx="344412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SOMADOR DE TAMANHO</a:t>
            </a:r>
            <a:r>
              <a:rPr b="1" lang="en-GB" sz="1200" spc="-1" strike="noStrike">
                <a:solidFill>
                  <a:srgbClr val="000000"/>
                </a:solidFill>
                <a:latin typeface="Calibri"/>
              </a:rPr>
              <a:t>  DE 1 BIT                      .</a:t>
            </a:r>
            <a:endParaRPr b="0" lang="pt-BR" sz="1200" spc="-1" strike="noStrike">
              <a:latin typeface="Arial"/>
            </a:endParaRPr>
          </a:p>
        </p:txBody>
      </p:sp>
      <p:pic>
        <p:nvPicPr>
          <p:cNvPr id="236" name="Picture 3" descr=""/>
          <p:cNvPicPr/>
          <p:nvPr/>
        </p:nvPicPr>
        <p:blipFill>
          <a:blip r:embed="rId1"/>
          <a:stretch/>
        </p:blipFill>
        <p:spPr>
          <a:xfrm>
            <a:off x="2057400" y="228600"/>
            <a:ext cx="4476240" cy="2257200"/>
          </a:xfrm>
          <a:prstGeom prst="rect">
            <a:avLst/>
          </a:prstGeom>
          <a:ln w="0">
            <a:noFill/>
          </a:ln>
        </p:spPr>
      </p:pic>
      <p:pic>
        <p:nvPicPr>
          <p:cNvPr id="237" name="Picture 4" descr=""/>
          <p:cNvPicPr/>
          <p:nvPr/>
        </p:nvPicPr>
        <p:blipFill>
          <a:blip r:embed="rId2"/>
          <a:stretch/>
        </p:blipFill>
        <p:spPr>
          <a:xfrm>
            <a:off x="2438280" y="3429000"/>
            <a:ext cx="4733640" cy="2352240"/>
          </a:xfrm>
          <a:prstGeom prst="rect">
            <a:avLst/>
          </a:prstGeom>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9" name="Picture 1" descr=""/>
          <p:cNvPicPr/>
          <p:nvPr/>
        </p:nvPicPr>
        <p:blipFill>
          <a:blip r:embed="rId1"/>
          <a:stretch/>
        </p:blipFill>
        <p:spPr>
          <a:xfrm>
            <a:off x="600120" y="900000"/>
            <a:ext cx="7943400" cy="5057280"/>
          </a:xfrm>
          <a:prstGeom prst="rect">
            <a:avLst/>
          </a:prstGeom>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0" name="Picture 1" descr=""/>
          <p:cNvPicPr/>
          <p:nvPr/>
        </p:nvPicPr>
        <p:blipFill>
          <a:blip r:embed="rId1"/>
          <a:stretch/>
        </p:blipFill>
        <p:spPr>
          <a:xfrm>
            <a:off x="2014560" y="571680"/>
            <a:ext cx="5114520" cy="5714640"/>
          </a:xfrm>
          <a:prstGeom prst="rect">
            <a:avLst/>
          </a:prstGeom>
          <a:ln w="0">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Text Box 1"/>
          <p:cNvSpPr/>
          <p:nvPr/>
        </p:nvSpPr>
        <p:spPr>
          <a:xfrm>
            <a:off x="0" y="-50760"/>
            <a:ext cx="9643680" cy="6907320"/>
          </a:xfrm>
          <a:prstGeom prst="rect">
            <a:avLst/>
          </a:prstGeom>
          <a:noFill/>
          <a:ln w="0">
            <a:noFill/>
          </a:ln>
        </p:spPr>
        <p:style>
          <a:lnRef idx="0"/>
          <a:fillRef idx="0"/>
          <a:effectRef idx="0"/>
          <a:fontRef idx="minor"/>
        </p:style>
        <p:txBody>
          <a:bodyPr lIns="90000" rIns="90000" tIns="46800" bIns="46800" anchor="t">
            <a:spAutoFit/>
          </a:bodyPr>
          <a:p>
            <a:pPr marL="457200" indent="-457200">
              <a:lnSpc>
                <a:spcPct val="100000"/>
              </a:lnSpc>
              <a:buNone/>
              <a:tabLst>
                <a:tab algn="l" pos="0"/>
              </a:tabLst>
            </a:pPr>
            <a:r>
              <a:rPr b="1" lang="en-GB" sz="1600" spc="-1" strike="noStrike">
                <a:solidFill>
                  <a:srgbClr val="000000"/>
                </a:solidFill>
                <a:latin typeface="Calibri"/>
              </a:rPr>
              <a:t>BARRAMENTO AGP:</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A INTEL PROPÔS EM JULHO DE 1996 UMA NOVA CONEXÃO ENTRE O MICROPROCESSADOR</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E O SISTEMA DE VÍDEO, DENOMINADA AGP, OU ADVANCED GRAPHIC PORT. FORTEMENTE</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BASEADA NO PCI, ESTA CONEXÃO OPERA COM O DOBRO DA VELOCIDADE (66 MHZ) E POSSUI</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NOVOS MODOS DE TRANSFERÊNCIA 2x E 4x, O QUE PERMITE SUA OPERAÇÃO DE QUATRO</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A OITO VEZES MAIS RÁPIDA. O AGP OPERA ENTRE DOIS DISPOSITIVOS, O CONTROLADOR DE</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MEMÓRIA E A PLACA GRÁFICA. ESTA VIA RÁPIDA HABILITA O CONTROLADOR GRÁFICO A</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EXECUTAR OS MAPEAMENTOS DE TEXTURA DIRETAMENTE NA MEMÓRIA, AO INVÉS DE</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CARREGÁ-LOS PARA A LIMITADA MEMÓRIA LOCAL E SÓ ENTÃO EXECUTAR OS MESMOS</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MAPEAMENTOS.</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OS CALCULOS GEOMÉTRICOS PARA A GERAÇÃO DE GRÁFICOS TRIDIMENSIONAIS ANIMADOS</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ASSOCIADOS A IMAGEM PRINCIPAL SÃO REALIZADOS PELO PROCESSADOR, ENQUANTO O</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CONTROLADOR GRÁFICO É RESPONSÁVEL PELO PROCESSAMENTO DOS DADOS DE TEXTURA</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,IMAGEM DE FUNDO , PARA PODER CRIAR AS SUPERFÍCIES E AS SOMBRAS DAS IMAGENS 3D.</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GRÁFICOS EM 3D EM PCs SEM AGP:</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0" lang="en-GB" sz="1600" spc="-1" strike="noStrike">
                <a:solidFill>
                  <a:srgbClr val="000000"/>
                </a:solidFill>
                <a:latin typeface="Calibri"/>
              </a:rPr>
              <a:t>OS MAPAS DE TEXTURA SÃO LIDOS DO DISCO PARA A MEMÓRIA DO SISTEMA.</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0" lang="en-GB" sz="1600" spc="-1" strike="noStrike">
                <a:solidFill>
                  <a:srgbClr val="000000"/>
                </a:solidFill>
                <a:latin typeface="Calibri"/>
              </a:rPr>
              <a:t>QUANDO UMA TEXTURA DEVE SER USADA EM UMA CENA, ELA É LIDA PELO</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PROCESADOR, QUE REALIZA TRANSFORMAÇÕES ESPACIAIS E DE LUMINESCÊNCIA NA</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ESTRUTURA E ENTÃO GUARDA O RESULTADO DE VOLTA PARA A MEMÓRIA.</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3. O CONTROLADOR GRÁFICO LÊ AS TÊXTURAS TRANSFORMADAS DA MEMÓRIA DO SISTEMA</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E AS ESCREVE NA MEMÓRIA LOCAL DE VÍDEO.</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4. O CONTROLADOR GRÁFICO LÊ AS PRÓXIMAS TEXTURAS , ACRESCIDAS DAS INFORMAÇÕES</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DE CORES BIDIMENCIONAIS, DA MEMÓRIA LOCAL DE VÍDEO; ESSES DADOS SÃO USADOS</a:t>
            </a:r>
            <a:endParaRPr b="0" lang="pt-BR" sz="1600" spc="-1" strike="noStrike">
              <a:latin typeface="Arial"/>
            </a:endParaRPr>
          </a:p>
          <a:p>
            <a:pPr marL="457200" indent="-457200">
              <a:lnSpc>
                <a:spcPct val="100000"/>
              </a:lnSpc>
              <a:buNone/>
              <a:tabLst>
                <a:tab algn="l" pos="0"/>
              </a:tabLst>
            </a:pPr>
            <a:r>
              <a:rPr b="0" lang="en-GB" sz="1600" spc="-1" strike="noStrike">
                <a:solidFill>
                  <a:srgbClr val="000000"/>
                </a:solidFill>
                <a:latin typeface="Calibri"/>
              </a:rPr>
              <a:t>PARA RENDERIZAR UM QUADRO, O QUAL PODE SER MOSTRADO NO MONITOR.</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 Box 1"/>
          <p:cNvSpPr/>
          <p:nvPr/>
        </p:nvSpPr>
        <p:spPr>
          <a:xfrm>
            <a:off x="805680" y="0"/>
            <a:ext cx="7747920" cy="228348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GRÁFICOS EM PCs COM AGP:</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Calibri"/>
              </a:rPr>
              <a:t>O AGP É UM BARRAMENTO DEDICADO, DE ALTA VELOCIDADE QUE LIGA DIRETAMENTE O </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Calibri"/>
              </a:rPr>
              <a:t>BARRAMENTO LOCAL DO PROCESSADOR AO CONTROLADOR GRÁFICO. ISTO REMOVE O</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Calibri"/>
              </a:rPr>
              <a:t>INTENSO TRÁFEGO 3D E DE VÍDEO DO BARRAMENTO PCI COMPARTILHADO. ALÉM DISSO, O</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Calibri"/>
              </a:rPr>
              <a:t>AGP PERMITE QUE AS TEXTURAS SEJAM ACESSADAS DIRETAMENTE DA MEMÓRIA DURANTE</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Calibri"/>
              </a:rPr>
              <a:t>A RENDERIZAÇÃO, AO INVÉS DE SEREM PREVIAMENTE BUSCADAS PARA A MEMÓRIA</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Calibri"/>
              </a:rPr>
              <a:t>GRÁFICA LOCAL. ASSIM, SEGMENTOS DE MEMÓRIA DO SISTEMA PODEM DINAMICAMENTE</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Calibri"/>
              </a:rPr>
              <a:t> </a:t>
            </a:r>
            <a:r>
              <a:rPr b="0" lang="en-GB" sz="1600" spc="-1" strike="noStrike">
                <a:solidFill>
                  <a:srgbClr val="000000"/>
                </a:solidFill>
                <a:latin typeface="Calibri"/>
              </a:rPr>
              <a:t>SEREM RESERVADOS PELO </a:t>
            </a:r>
            <a:r>
              <a:rPr b="1" lang="en-GB" sz="1600" spc="-1" strike="noStrike">
                <a:solidFill>
                  <a:srgbClr val="000000"/>
                </a:solidFill>
                <a:latin typeface="Calibri"/>
              </a:rPr>
              <a:t>S. O.</a:t>
            </a:r>
            <a:r>
              <a:rPr b="0" lang="en-GB" sz="1600" spc="-1" strike="noStrike">
                <a:solidFill>
                  <a:srgbClr val="000000"/>
                </a:solidFill>
                <a:latin typeface="Calibri"/>
              </a:rPr>
              <a:t> PARA USO PELO CONTROLADOR GRÁFICO. </a:t>
            </a:r>
            <a:endParaRPr b="0" lang="pt-BR" sz="1600" spc="-1" strike="noStrike">
              <a:latin typeface="Arial"/>
            </a:endParaRPr>
          </a:p>
        </p:txBody>
      </p:sp>
      <p:sp>
        <p:nvSpPr>
          <p:cNvPr id="483" name="Text Box 2"/>
          <p:cNvSpPr/>
          <p:nvPr/>
        </p:nvSpPr>
        <p:spPr>
          <a:xfrm>
            <a:off x="429840" y="2362320"/>
            <a:ext cx="975240" cy="336600"/>
          </a:xfrm>
          <a:prstGeom prst="rect">
            <a:avLst/>
          </a:prstGeom>
          <a:noFill/>
          <a:ln w="9360">
            <a:solidFill>
              <a:srgbClr val="000000"/>
            </a:solidFill>
            <a:miter/>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CACHE L2</a:t>
            </a:r>
            <a:endParaRPr b="0" lang="pt-BR" sz="1600" spc="-1" strike="noStrike">
              <a:latin typeface="Arial"/>
            </a:endParaRPr>
          </a:p>
        </p:txBody>
      </p:sp>
      <p:sp>
        <p:nvSpPr>
          <p:cNvPr id="484" name="AutoShape 3"/>
          <p:cNvSpPr/>
          <p:nvPr/>
        </p:nvSpPr>
        <p:spPr>
          <a:xfrm>
            <a:off x="1523880" y="2286000"/>
            <a:ext cx="1142640" cy="533160"/>
          </a:xfrm>
          <a:prstGeom prst="leftRightArrow">
            <a:avLst>
              <a:gd name="adj1" fmla="val 50000"/>
              <a:gd name="adj2" fmla="val 42659"/>
            </a:avLst>
          </a:prstGeom>
          <a:solidFill>
            <a:srgbClr val="00cc99"/>
          </a:solidFill>
          <a:ln w="9360">
            <a:solidFill>
              <a:srgbClr val="000000"/>
            </a:solidFill>
            <a:miter/>
          </a:ln>
        </p:spPr>
        <p:style>
          <a:lnRef idx="0"/>
          <a:fillRef idx="0"/>
          <a:effectRef idx="0"/>
          <a:fontRef idx="minor"/>
        </p:style>
      </p:sp>
      <p:sp>
        <p:nvSpPr>
          <p:cNvPr id="485" name="Text Box 4"/>
          <p:cNvSpPr/>
          <p:nvPr/>
        </p:nvSpPr>
        <p:spPr>
          <a:xfrm>
            <a:off x="2820600" y="2286000"/>
            <a:ext cx="1435320" cy="579960"/>
          </a:xfrm>
          <a:prstGeom prst="rect">
            <a:avLst/>
          </a:prstGeom>
          <a:noFill/>
          <a:ln w="9360">
            <a:solidFill>
              <a:srgbClr val="000000"/>
            </a:solidFill>
            <a:miter/>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NÚCLEO DO</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PROCESSADOR</a:t>
            </a:r>
            <a:endParaRPr b="0" lang="pt-BR" sz="1600" spc="-1" strike="noStrike">
              <a:latin typeface="Arial"/>
            </a:endParaRPr>
          </a:p>
        </p:txBody>
      </p:sp>
      <p:sp>
        <p:nvSpPr>
          <p:cNvPr id="486" name="AutoShape 5"/>
          <p:cNvSpPr/>
          <p:nvPr/>
        </p:nvSpPr>
        <p:spPr>
          <a:xfrm>
            <a:off x="3352680" y="2895480"/>
            <a:ext cx="456840" cy="761760"/>
          </a:xfrm>
          <a:prstGeom prst="upDownArrow">
            <a:avLst>
              <a:gd name="adj1" fmla="val 50000"/>
              <a:gd name="adj2" fmla="val 33179"/>
            </a:avLst>
          </a:prstGeom>
          <a:solidFill>
            <a:srgbClr val="00cc99"/>
          </a:solidFill>
          <a:ln w="9360">
            <a:solidFill>
              <a:srgbClr val="000000"/>
            </a:solidFill>
            <a:miter/>
          </a:ln>
        </p:spPr>
        <p:style>
          <a:lnRef idx="0"/>
          <a:fillRef idx="0"/>
          <a:effectRef idx="0"/>
          <a:fontRef idx="minor"/>
        </p:style>
      </p:sp>
      <p:sp>
        <p:nvSpPr>
          <p:cNvPr id="487" name="Text Box 6"/>
          <p:cNvSpPr/>
          <p:nvPr/>
        </p:nvSpPr>
        <p:spPr>
          <a:xfrm>
            <a:off x="3011760" y="3657600"/>
            <a:ext cx="1164240" cy="336600"/>
          </a:xfrm>
          <a:prstGeom prst="rect">
            <a:avLst/>
          </a:prstGeom>
          <a:noFill/>
          <a:ln w="9360">
            <a:solidFill>
              <a:srgbClr val="000000"/>
            </a:solidFill>
            <a:miter/>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PONTE AGP</a:t>
            </a:r>
            <a:endParaRPr b="0" lang="pt-BR" sz="1600" spc="-1" strike="noStrike">
              <a:latin typeface="Arial"/>
            </a:endParaRPr>
          </a:p>
        </p:txBody>
      </p:sp>
      <p:sp>
        <p:nvSpPr>
          <p:cNvPr id="488" name="AutoShape 7"/>
          <p:cNvSpPr/>
          <p:nvPr/>
        </p:nvSpPr>
        <p:spPr>
          <a:xfrm>
            <a:off x="4267080" y="3581280"/>
            <a:ext cx="837720" cy="533160"/>
          </a:xfrm>
          <a:prstGeom prst="leftRightArrow">
            <a:avLst>
              <a:gd name="adj1" fmla="val 50000"/>
              <a:gd name="adj2" fmla="val 31283"/>
            </a:avLst>
          </a:prstGeom>
          <a:solidFill>
            <a:srgbClr val="00cc99"/>
          </a:solidFill>
          <a:ln w="9360">
            <a:solidFill>
              <a:srgbClr val="000000"/>
            </a:solidFill>
            <a:miter/>
          </a:ln>
        </p:spPr>
        <p:style>
          <a:lnRef idx="0"/>
          <a:fillRef idx="0"/>
          <a:effectRef idx="0"/>
          <a:fontRef idx="minor"/>
        </p:style>
      </p:sp>
      <p:sp>
        <p:nvSpPr>
          <p:cNvPr id="489" name="Text Box 8"/>
          <p:cNvSpPr/>
          <p:nvPr/>
        </p:nvSpPr>
        <p:spPr>
          <a:xfrm>
            <a:off x="5312520" y="3276720"/>
            <a:ext cx="1982520" cy="1066680"/>
          </a:xfrm>
          <a:prstGeom prst="rect">
            <a:avLst/>
          </a:prstGeom>
          <a:noFill/>
          <a:ln w="9360">
            <a:solidFill>
              <a:srgbClr val="000000"/>
            </a:solidFill>
            <a:miter/>
          </a:ln>
        </p:spPr>
        <p:style>
          <a:lnRef idx="0"/>
          <a:fillRef idx="0"/>
          <a:effectRef idx="0"/>
          <a:fontRef idx="minor"/>
        </p:style>
        <p:txBody>
          <a:bodyPr wrap="none" lIns="90000" rIns="90000" tIns="46800" bIns="46800" anchor="t">
            <a:spAutoFit/>
          </a:bodyPr>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MEMÓRIA</a:t>
            </a:r>
            <a:endParaRPr b="0" lang="pt-BR" sz="1600" spc="-1" strike="noStrike">
              <a:latin typeface="Arial"/>
            </a:endParaRPr>
          </a:p>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DO</a:t>
            </a:r>
            <a:endParaRPr b="0" lang="pt-BR" sz="1600" spc="-1" strike="noStrike">
              <a:latin typeface="Arial"/>
            </a:endParaRPr>
          </a:p>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SISTEMA</a:t>
            </a:r>
            <a:endParaRPr b="0" lang="pt-BR" sz="1600" spc="-1" strike="noStrike">
              <a:latin typeface="Arial"/>
            </a:endParaRPr>
          </a:p>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(CONTÉM TEXTURAS)</a:t>
            </a:r>
            <a:r>
              <a:rPr b="1" lang="en-GB" sz="1600" spc="-1" strike="noStrike">
                <a:solidFill>
                  <a:srgbClr val="000000"/>
                </a:solidFill>
                <a:latin typeface="Calibri"/>
              </a:rPr>
              <a:t>‏</a:t>
            </a:r>
            <a:endParaRPr b="0" lang="pt-BR" sz="1600" spc="-1" strike="noStrike">
              <a:latin typeface="Arial"/>
            </a:endParaRPr>
          </a:p>
        </p:txBody>
      </p:sp>
      <p:sp>
        <p:nvSpPr>
          <p:cNvPr id="490" name="Text Box 9"/>
          <p:cNvSpPr/>
          <p:nvPr/>
        </p:nvSpPr>
        <p:spPr>
          <a:xfrm>
            <a:off x="540720" y="3505320"/>
            <a:ext cx="1308960" cy="579960"/>
          </a:xfrm>
          <a:prstGeom prst="rect">
            <a:avLst/>
          </a:prstGeom>
          <a:noFill/>
          <a:ln w="9360">
            <a:solidFill>
              <a:srgbClr val="000000"/>
            </a:solidFill>
            <a:miter/>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ACELERADOR</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GRÁFICO</a:t>
            </a:r>
            <a:endParaRPr b="0" lang="pt-BR" sz="1600" spc="-1" strike="noStrike">
              <a:latin typeface="Arial"/>
            </a:endParaRPr>
          </a:p>
        </p:txBody>
      </p:sp>
      <p:sp>
        <p:nvSpPr>
          <p:cNvPr id="491" name="AutoShape 10"/>
          <p:cNvSpPr/>
          <p:nvPr/>
        </p:nvSpPr>
        <p:spPr>
          <a:xfrm>
            <a:off x="1981080" y="3581280"/>
            <a:ext cx="914040" cy="533160"/>
          </a:xfrm>
          <a:prstGeom prst="leftRightArrow">
            <a:avLst>
              <a:gd name="adj1" fmla="val 50000"/>
              <a:gd name="adj2" fmla="val 34127"/>
            </a:avLst>
          </a:prstGeom>
          <a:solidFill>
            <a:srgbClr val="00cc99"/>
          </a:solidFill>
          <a:ln w="9360">
            <a:solidFill>
              <a:srgbClr val="000000"/>
            </a:solidFill>
            <a:miter/>
          </a:ln>
        </p:spPr>
        <p:style>
          <a:lnRef idx="0"/>
          <a:fillRef idx="0"/>
          <a:effectRef idx="0"/>
          <a:fontRef idx="minor"/>
        </p:style>
      </p:sp>
      <p:sp>
        <p:nvSpPr>
          <p:cNvPr id="492" name="Text Box 11"/>
          <p:cNvSpPr/>
          <p:nvPr/>
        </p:nvSpPr>
        <p:spPr>
          <a:xfrm>
            <a:off x="624600" y="4648320"/>
            <a:ext cx="1062000" cy="579960"/>
          </a:xfrm>
          <a:prstGeom prst="rect">
            <a:avLst/>
          </a:prstGeom>
          <a:noFill/>
          <a:ln w="9360">
            <a:solidFill>
              <a:srgbClr val="000000"/>
            </a:solidFill>
            <a:miter/>
          </a:ln>
        </p:spPr>
        <p:style>
          <a:lnRef idx="0"/>
          <a:fillRef idx="0"/>
          <a:effectRef idx="0"/>
          <a:fontRef idx="minor"/>
        </p:style>
        <p:txBody>
          <a:bodyPr wrap="none" lIns="90000" rIns="90000" tIns="46800" bIns="46800" anchor="t">
            <a:spAutoFit/>
          </a:bodyPr>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MEMÓRIA</a:t>
            </a:r>
            <a:endParaRPr b="0" lang="pt-BR" sz="1600" spc="-1" strike="noStrike">
              <a:latin typeface="Arial"/>
            </a:endParaRPr>
          </a:p>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LOCAL</a:t>
            </a:r>
            <a:endParaRPr b="0" lang="pt-BR" sz="1600" spc="-1" strike="noStrike">
              <a:latin typeface="Arial"/>
            </a:endParaRPr>
          </a:p>
        </p:txBody>
      </p:sp>
      <p:sp>
        <p:nvSpPr>
          <p:cNvPr id="493" name="AutoShape 12"/>
          <p:cNvSpPr/>
          <p:nvPr/>
        </p:nvSpPr>
        <p:spPr>
          <a:xfrm>
            <a:off x="990720" y="4114800"/>
            <a:ext cx="380520" cy="533160"/>
          </a:xfrm>
          <a:prstGeom prst="upDownArrow">
            <a:avLst>
              <a:gd name="adj1" fmla="val 50000"/>
              <a:gd name="adj2" fmla="val 27870"/>
            </a:avLst>
          </a:prstGeom>
          <a:solidFill>
            <a:srgbClr val="00cc99"/>
          </a:solidFill>
          <a:ln w="9360">
            <a:solidFill>
              <a:srgbClr val="000000"/>
            </a:solidFill>
            <a:miter/>
          </a:ln>
        </p:spPr>
        <p:style>
          <a:lnRef idx="0"/>
          <a:fillRef idx="0"/>
          <a:effectRef idx="0"/>
          <a:fontRef idx="minor"/>
        </p:style>
      </p:sp>
      <p:sp>
        <p:nvSpPr>
          <p:cNvPr id="494" name="Text Box 13"/>
          <p:cNvSpPr/>
          <p:nvPr/>
        </p:nvSpPr>
        <p:spPr>
          <a:xfrm>
            <a:off x="3008160" y="4495680"/>
            <a:ext cx="1074240" cy="336600"/>
          </a:xfrm>
          <a:prstGeom prst="rect">
            <a:avLst/>
          </a:prstGeom>
          <a:noFill/>
          <a:ln w="9360">
            <a:solidFill>
              <a:srgbClr val="000000"/>
            </a:solidFill>
            <a:miter/>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PONTE PCI</a:t>
            </a:r>
            <a:endParaRPr b="0" lang="pt-BR" sz="1600" spc="-1" strike="noStrike">
              <a:latin typeface="Arial"/>
            </a:endParaRPr>
          </a:p>
        </p:txBody>
      </p:sp>
      <p:sp>
        <p:nvSpPr>
          <p:cNvPr id="495" name="AutoShape 14"/>
          <p:cNvSpPr/>
          <p:nvPr/>
        </p:nvSpPr>
        <p:spPr>
          <a:xfrm>
            <a:off x="3429000" y="3962520"/>
            <a:ext cx="304560" cy="533160"/>
          </a:xfrm>
          <a:prstGeom prst="upDownArrow">
            <a:avLst>
              <a:gd name="adj1" fmla="val 50000"/>
              <a:gd name="adj2" fmla="val 34838"/>
            </a:avLst>
          </a:prstGeom>
          <a:solidFill>
            <a:srgbClr val="00cc99"/>
          </a:solidFill>
          <a:ln w="9360">
            <a:solidFill>
              <a:srgbClr val="000000"/>
            </a:solidFill>
            <a:miter/>
          </a:ln>
        </p:spPr>
        <p:style>
          <a:lnRef idx="0"/>
          <a:fillRef idx="0"/>
          <a:effectRef idx="0"/>
          <a:fontRef idx="minor"/>
        </p:style>
      </p:sp>
      <p:sp>
        <p:nvSpPr>
          <p:cNvPr id="496" name="AutoShape 15"/>
          <p:cNvSpPr/>
          <p:nvPr/>
        </p:nvSpPr>
        <p:spPr>
          <a:xfrm>
            <a:off x="1600200" y="5257800"/>
            <a:ext cx="4419360" cy="304560"/>
          </a:xfrm>
          <a:prstGeom prst="leftRightArrow">
            <a:avLst>
              <a:gd name="adj1" fmla="val 50000"/>
              <a:gd name="adj2" fmla="val 288657"/>
            </a:avLst>
          </a:prstGeom>
          <a:solidFill>
            <a:srgbClr val="00cc99"/>
          </a:solidFill>
          <a:ln w="9360">
            <a:solidFill>
              <a:srgbClr val="000000"/>
            </a:solidFill>
            <a:miter/>
          </a:ln>
        </p:spPr>
        <p:style>
          <a:lnRef idx="0"/>
          <a:fillRef idx="0"/>
          <a:effectRef idx="0"/>
          <a:fontRef idx="minor"/>
        </p:style>
        <p:txBody>
          <a:bodyPr wrap="none" lIns="90000" rIns="90000" tIns="93600" bIns="93600" anchor="ctr">
            <a:noAutofit/>
          </a:bodyPr>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132 MB/s</a:t>
            </a:r>
            <a:endParaRPr b="0" lang="pt-BR" sz="1600" spc="-1" strike="noStrike">
              <a:latin typeface="Arial"/>
            </a:endParaRPr>
          </a:p>
        </p:txBody>
      </p:sp>
      <p:sp>
        <p:nvSpPr>
          <p:cNvPr id="497" name="AutoShape 16"/>
          <p:cNvSpPr/>
          <p:nvPr/>
        </p:nvSpPr>
        <p:spPr>
          <a:xfrm>
            <a:off x="3429000" y="4876920"/>
            <a:ext cx="380520" cy="456840"/>
          </a:xfrm>
          <a:prstGeom prst="upDownArrow">
            <a:avLst>
              <a:gd name="adj1" fmla="val 50000"/>
              <a:gd name="adj2" fmla="val 23889"/>
            </a:avLst>
          </a:prstGeom>
          <a:solidFill>
            <a:srgbClr val="00cc99"/>
          </a:solidFill>
          <a:ln w="9360">
            <a:solidFill>
              <a:srgbClr val="000000"/>
            </a:solidFill>
            <a:miter/>
          </a:ln>
        </p:spPr>
        <p:style>
          <a:lnRef idx="0"/>
          <a:fillRef idx="0"/>
          <a:effectRef idx="0"/>
          <a:fontRef idx="minor"/>
        </p:style>
      </p:sp>
      <p:sp>
        <p:nvSpPr>
          <p:cNvPr id="498" name="Text Box 17"/>
          <p:cNvSpPr/>
          <p:nvPr/>
        </p:nvSpPr>
        <p:spPr>
          <a:xfrm>
            <a:off x="3931200" y="6019920"/>
            <a:ext cx="1244880" cy="579960"/>
          </a:xfrm>
          <a:prstGeom prst="rect">
            <a:avLst/>
          </a:prstGeom>
          <a:noFill/>
          <a:ln w="9360">
            <a:solidFill>
              <a:srgbClr val="000000"/>
            </a:solidFill>
            <a:miter/>
          </a:ln>
        </p:spPr>
        <p:style>
          <a:lnRef idx="0"/>
          <a:fillRef idx="0"/>
          <a:effectRef idx="0"/>
          <a:fontRef idx="minor"/>
        </p:style>
        <p:txBody>
          <a:bodyPr wrap="none" lIns="90000" rIns="90000" tIns="46800" bIns="46800" anchor="t">
            <a:spAutoFit/>
          </a:bodyPr>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ADAPTADOR</a:t>
            </a:r>
            <a:endParaRPr b="0" lang="pt-BR" sz="1600" spc="-1" strike="noStrike">
              <a:latin typeface="Arial"/>
            </a:endParaRPr>
          </a:p>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 </a:t>
            </a:r>
            <a:r>
              <a:rPr b="1" lang="en-GB" sz="1600" spc="-1" strike="noStrike">
                <a:solidFill>
                  <a:srgbClr val="000000"/>
                </a:solidFill>
                <a:latin typeface="Calibri"/>
              </a:rPr>
              <a:t>PCI</a:t>
            </a:r>
            <a:endParaRPr b="0" lang="pt-BR" sz="1600" spc="-1" strike="noStrike">
              <a:latin typeface="Arial"/>
            </a:endParaRPr>
          </a:p>
        </p:txBody>
      </p:sp>
      <p:sp>
        <p:nvSpPr>
          <p:cNvPr id="499" name="Text Box 18"/>
          <p:cNvSpPr/>
          <p:nvPr/>
        </p:nvSpPr>
        <p:spPr>
          <a:xfrm>
            <a:off x="2334960" y="6019920"/>
            <a:ext cx="1290600" cy="579960"/>
          </a:xfrm>
          <a:prstGeom prst="rect">
            <a:avLst/>
          </a:prstGeom>
          <a:noFill/>
          <a:ln w="9360">
            <a:solidFill>
              <a:srgbClr val="000000"/>
            </a:solidFill>
            <a:miter/>
          </a:ln>
        </p:spPr>
        <p:style>
          <a:lnRef idx="0"/>
          <a:fillRef idx="0"/>
          <a:effectRef idx="0"/>
          <a:fontRef idx="minor"/>
        </p:style>
        <p:txBody>
          <a:bodyPr wrap="none" lIns="90000" rIns="90000" tIns="46800" bIns="46800" anchor="t">
            <a:spAutoFit/>
          </a:bodyPr>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ADAPTADOR </a:t>
            </a:r>
            <a:endParaRPr b="0" lang="pt-BR" sz="1600" spc="-1" strike="noStrike">
              <a:latin typeface="Arial"/>
            </a:endParaRPr>
          </a:p>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PCI</a:t>
            </a:r>
            <a:endParaRPr b="0" lang="pt-BR" sz="1600" spc="-1" strike="noStrike">
              <a:latin typeface="Arial"/>
            </a:endParaRPr>
          </a:p>
        </p:txBody>
      </p:sp>
      <p:sp>
        <p:nvSpPr>
          <p:cNvPr id="500" name="AutoShape 19"/>
          <p:cNvSpPr/>
          <p:nvPr/>
        </p:nvSpPr>
        <p:spPr>
          <a:xfrm>
            <a:off x="2895480" y="5486400"/>
            <a:ext cx="304560" cy="533160"/>
          </a:xfrm>
          <a:prstGeom prst="upDownArrow">
            <a:avLst>
              <a:gd name="adj1" fmla="val 50000"/>
              <a:gd name="adj2" fmla="val 34838"/>
            </a:avLst>
          </a:prstGeom>
          <a:solidFill>
            <a:srgbClr val="00cc99"/>
          </a:solidFill>
          <a:ln w="9360">
            <a:solidFill>
              <a:srgbClr val="000000"/>
            </a:solidFill>
            <a:miter/>
          </a:ln>
        </p:spPr>
        <p:style>
          <a:lnRef idx="0"/>
          <a:fillRef idx="0"/>
          <a:effectRef idx="0"/>
          <a:fontRef idx="minor"/>
        </p:style>
      </p:sp>
      <p:sp>
        <p:nvSpPr>
          <p:cNvPr id="501" name="AutoShape 20"/>
          <p:cNvSpPr/>
          <p:nvPr/>
        </p:nvSpPr>
        <p:spPr>
          <a:xfrm>
            <a:off x="4419720" y="5486400"/>
            <a:ext cx="304560" cy="533160"/>
          </a:xfrm>
          <a:prstGeom prst="upDownArrow">
            <a:avLst>
              <a:gd name="adj1" fmla="val 50000"/>
              <a:gd name="adj2" fmla="val 34838"/>
            </a:avLst>
          </a:prstGeom>
          <a:solidFill>
            <a:srgbClr val="00cc99"/>
          </a:solidFill>
          <a:ln w="9360">
            <a:solidFill>
              <a:srgbClr val="000000"/>
            </a:solidFill>
            <a:miter/>
          </a:ln>
        </p:spPr>
        <p:style>
          <a:lnRef idx="0"/>
          <a:fillRef idx="0"/>
          <a:effectRef idx="0"/>
          <a:fontRef idx="minor"/>
        </p:style>
      </p:sp>
      <p:sp>
        <p:nvSpPr>
          <p:cNvPr id="502" name="Text Box 21"/>
          <p:cNvSpPr/>
          <p:nvPr/>
        </p:nvSpPr>
        <p:spPr>
          <a:xfrm>
            <a:off x="1805400" y="2728800"/>
            <a:ext cx="73584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1 GB/s</a:t>
            </a:r>
            <a:endParaRPr b="0" lang="pt-BR" sz="1600" spc="-1" strike="noStrike">
              <a:latin typeface="Arial"/>
            </a:endParaRPr>
          </a:p>
        </p:txBody>
      </p:sp>
      <p:sp>
        <p:nvSpPr>
          <p:cNvPr id="503" name="Text Box 22"/>
          <p:cNvSpPr/>
          <p:nvPr/>
        </p:nvSpPr>
        <p:spPr>
          <a:xfrm>
            <a:off x="3801960" y="3110040"/>
            <a:ext cx="9871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528 MB/s</a:t>
            </a:r>
            <a:endParaRPr b="0" lang="pt-BR" sz="1600" spc="-1" strike="noStrike">
              <a:latin typeface="Arial"/>
            </a:endParaRPr>
          </a:p>
        </p:txBody>
      </p:sp>
      <p:sp>
        <p:nvSpPr>
          <p:cNvPr id="504" name="Text Box 23"/>
          <p:cNvSpPr/>
          <p:nvPr/>
        </p:nvSpPr>
        <p:spPr>
          <a:xfrm>
            <a:off x="2141280" y="3962520"/>
            <a:ext cx="9871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528 MB/s</a:t>
            </a:r>
            <a:endParaRPr b="0" lang="pt-BR" sz="1600" spc="-1" strike="noStrike">
              <a:latin typeface="Arial"/>
            </a:endParaRPr>
          </a:p>
        </p:txBody>
      </p:sp>
      <p:sp>
        <p:nvSpPr>
          <p:cNvPr id="505" name="Text Box 24"/>
          <p:cNvSpPr/>
          <p:nvPr/>
        </p:nvSpPr>
        <p:spPr>
          <a:xfrm>
            <a:off x="4198680" y="3962520"/>
            <a:ext cx="9871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528 MB/s</a:t>
            </a:r>
            <a:endParaRPr b="0" lang="pt-BR" sz="1600" spc="-1" strike="noStrike">
              <a:latin typeface="Arial"/>
            </a:endParaRPr>
          </a:p>
        </p:txBody>
      </p:sp>
      <p:sp>
        <p:nvSpPr>
          <p:cNvPr id="506" name="Text Box 25"/>
          <p:cNvSpPr/>
          <p:nvPr/>
        </p:nvSpPr>
        <p:spPr>
          <a:xfrm>
            <a:off x="6451920" y="4321080"/>
            <a:ext cx="2581560" cy="252684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AGP-2x: 2 DADOS DE 32 BITS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POR RELÓGIO DE 66 MHz</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AGP-4x: 4 DADOS DE 32 BITS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POR RELÓGIO DE 66 MHz</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AGP-6x: 6 DADOS DE 32 BITS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POR RELÓGIO DE 66 MHz.</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TRANSFERÊNCIA DE DADOS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NAS BORDAS DE SUBIDA E </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DESCIDA DO RELÓGIO.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 Box 1"/>
          <p:cNvSpPr/>
          <p:nvPr/>
        </p:nvSpPr>
        <p:spPr>
          <a:xfrm>
            <a:off x="739800" y="-25560"/>
            <a:ext cx="210276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3.  BARRAMENTO USB:</a:t>
            </a:r>
            <a:endParaRPr b="0" lang="pt-BR" sz="1600" spc="-1" strike="noStrike">
              <a:latin typeface="Arial"/>
            </a:endParaRPr>
          </a:p>
        </p:txBody>
      </p:sp>
      <p:sp>
        <p:nvSpPr>
          <p:cNvPr id="508" name="Rectangle 2"/>
          <p:cNvSpPr/>
          <p:nvPr/>
        </p:nvSpPr>
        <p:spPr>
          <a:xfrm>
            <a:off x="228600" y="380880"/>
            <a:ext cx="8915040" cy="2294280"/>
          </a:xfrm>
          <a:prstGeom prst="rect">
            <a:avLst/>
          </a:prstGeom>
          <a:noFill/>
          <a:ln w="0">
            <a:noFill/>
          </a:ln>
        </p:spPr>
        <p:style>
          <a:lnRef idx="0"/>
          <a:fillRef idx="0"/>
          <a:effectRef idx="0"/>
          <a:fontRef idx="minor"/>
        </p:style>
        <p:txBody>
          <a:bodyPr lIns="90000" rIns="90000" tIns="46800" bIns="46800" anchor="t">
            <a:spAutoFit/>
          </a:bodyPr>
          <a:p>
            <a:pPr>
              <a:lnSpc>
                <a:spcPct val="100000"/>
              </a:lnSpc>
              <a:spcBef>
                <a:spcPts val="10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79120"/>
                <a:tab algn="l" pos="10780560"/>
              </a:tabLst>
            </a:pPr>
            <a:r>
              <a:rPr b="0" lang="en-GB" sz="1600" spc="-1" strike="noStrike">
                <a:solidFill>
                  <a:srgbClr val="000000"/>
                </a:solidFill>
                <a:latin typeface="Calibri"/>
                <a:ea typeface="Calibri"/>
              </a:rPr>
              <a:t>	</a:t>
            </a:r>
            <a:r>
              <a:rPr b="1" lang="en-GB" sz="1600" spc="-1" strike="noStrike">
                <a:solidFill>
                  <a:srgbClr val="000000"/>
                </a:solidFill>
                <a:latin typeface="Calibri"/>
                <a:ea typeface="Calibri"/>
              </a:rPr>
              <a:t>IDEALIZADO EM 1995 POR UM GRUPO DE EMPRESAS DE  TECNOLOGIA, O PADRÃO USB PERMITE QUE SEJAM CONECTADOS ATÉ 127 EQUIPAMENTOS EM CADA MICRO COM VELOCIDADES DE TRANSMISSÃO DE 1,5 OU 12 Mbps (USB 1.0) OU 120 OU 480 Mbps (USB 2.0) ou 4,8 Gbps(USB 3.0). </a:t>
            </a:r>
            <a:endParaRPr b="0" lang="pt-BR" sz="1600" spc="-1" strike="noStrike">
              <a:latin typeface="Arial"/>
            </a:endParaRPr>
          </a:p>
          <a:p>
            <a:pPr>
              <a:lnSpc>
                <a:spcPct val="100000"/>
              </a:lnSpc>
              <a:spcBef>
                <a:spcPts val="10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79120"/>
                <a:tab algn="l" pos="10780560"/>
              </a:tabLst>
            </a:pPr>
            <a:r>
              <a:rPr b="1" lang="en-GB" sz="1600" spc="-1" strike="noStrike">
                <a:solidFill>
                  <a:srgbClr val="000000"/>
                </a:solidFill>
                <a:latin typeface="Calibri"/>
                <a:ea typeface="Calibri"/>
              </a:rPr>
              <a:t>	</a:t>
            </a:r>
            <a:r>
              <a:rPr b="1" lang="en-GB" sz="1600" spc="-1" strike="noStrike">
                <a:solidFill>
                  <a:srgbClr val="000000"/>
                </a:solidFill>
                <a:latin typeface="Calibri"/>
                <a:ea typeface="Calibri"/>
              </a:rPr>
              <a:t>TUDO ISSO SEM A NECESSIDADE DE DESLIGAR O COMPUTADOR PARA FAZER AS LIGAÇÕES E COM O RECONHECIMENTO AUTOMÁTICO DOS APARELHOS ADICIONADOS. É O PLUG AND PLAY EM SUA MELHOR FORMA.</a:t>
            </a:r>
            <a:r>
              <a:rPr b="0" lang="en-GB" sz="1600" spc="-1" strike="noStrike">
                <a:solidFill>
                  <a:srgbClr val="000000"/>
                </a:solidFill>
                <a:latin typeface="Calibri"/>
                <a:ea typeface="Calibri"/>
              </a:rPr>
              <a:t> </a:t>
            </a:r>
            <a:endParaRPr b="0" lang="pt-BR" sz="1600" spc="-1" strike="noStrike">
              <a:latin typeface="Arial"/>
            </a:endParaRPr>
          </a:p>
          <a:p>
            <a:pPr>
              <a:lnSpc>
                <a:spcPct val="100000"/>
              </a:lnSpc>
              <a:spcBef>
                <a:spcPts val="10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79120"/>
                <a:tab algn="l" pos="10780560"/>
              </a:tabLst>
            </a:pPr>
            <a:r>
              <a:rPr b="1" lang="en-GB" sz="1600" spc="-1" strike="noStrike">
                <a:solidFill>
                  <a:srgbClr val="000000"/>
                </a:solidFill>
                <a:latin typeface="Calibri"/>
                <a:ea typeface="Calibri"/>
              </a:rPr>
              <a:t>	</a:t>
            </a:r>
            <a:r>
              <a:rPr b="1" lang="en-GB" sz="1600" spc="-1" strike="noStrike">
                <a:solidFill>
                  <a:srgbClr val="000000"/>
                </a:solidFill>
                <a:latin typeface="Calibri"/>
                <a:ea typeface="Calibri"/>
              </a:rPr>
              <a:t>A CONEXÃO DE UM DISPOSITIVO É PERCEBIDA QUANDO APENAS UMA DAS LINHAS É LEVADA ALÉM DA TENSÃO DE LIMIAR E ESTA SITUAÇÃO PERSISTE POR MAIS DE 2,5 MICROSSEGUNDOS. </a:t>
            </a:r>
            <a:endParaRPr b="0" lang="pt-BR" sz="1600" spc="-1" strike="noStrike">
              <a:latin typeface="Arial"/>
            </a:endParaRPr>
          </a:p>
        </p:txBody>
      </p:sp>
      <p:graphicFrame>
        <p:nvGraphicFramePr>
          <p:cNvPr id="509" name="Object 2"/>
          <p:cNvGraphicFramePr/>
          <p:nvPr/>
        </p:nvGraphicFramePr>
        <p:xfrm>
          <a:off x="685800" y="3068640"/>
          <a:ext cx="7543440" cy="3789000"/>
        </p:xfrm>
        <a:graphic>
          <a:graphicData uri="http://schemas.openxmlformats.org/presentationml/2006/ole">
            <p:oleObj r:id="rId1" spid="">
              <p:embed/>
              <p:pic>
                <p:nvPicPr>
                  <p:cNvPr id="510" name="Object 2" descr=""/>
                  <p:cNvPicPr/>
                  <p:nvPr/>
                </p:nvPicPr>
                <p:blipFill>
                  <a:blip r:embed="rId2"/>
                  <a:stretch/>
                </p:blipFill>
                <p:spPr>
                  <a:xfrm>
                    <a:off x="685800" y="3068640"/>
                    <a:ext cx="7543440" cy="378900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Rectangle 1"/>
          <p:cNvSpPr/>
          <p:nvPr/>
        </p:nvSpPr>
        <p:spPr>
          <a:xfrm>
            <a:off x="0" y="533520"/>
            <a:ext cx="9143640" cy="579960"/>
          </a:xfrm>
          <a:prstGeom prst="rect">
            <a:avLst/>
          </a:prstGeom>
          <a:noFill/>
          <a:ln w="0">
            <a:noFill/>
          </a:ln>
        </p:spPr>
        <p:style>
          <a:lnRef idx="0"/>
          <a:fillRef idx="0"/>
          <a:effectRef idx="0"/>
          <a:fontRef idx="minor"/>
        </p:style>
        <p:txBody>
          <a:bodyPr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DURANTE A COMDEX DE LAS VEGAS, REALIZADA EM NOVEMBRO DE 1998, O USB IMPLEMENTERS FÓRUM RESPONSÁVEL PELA IMPLEMENTAÇÃO DO PADRÃO, CONECTOU NADA MENOS QUE 111 PERIFÉRICOS. </a:t>
            </a:r>
            <a:endParaRPr b="0" lang="pt-BR" sz="1600" spc="-1" strike="noStrike">
              <a:latin typeface="Arial"/>
            </a:endParaRPr>
          </a:p>
        </p:txBody>
      </p:sp>
      <p:sp>
        <p:nvSpPr>
          <p:cNvPr id="512" name="Rectangle 2"/>
          <p:cNvSpPr/>
          <p:nvPr/>
        </p:nvSpPr>
        <p:spPr>
          <a:xfrm>
            <a:off x="0" y="1371600"/>
            <a:ext cx="8762760" cy="823320"/>
          </a:xfrm>
          <a:prstGeom prst="rect">
            <a:avLst/>
          </a:prstGeom>
          <a:noFill/>
          <a:ln w="0">
            <a:noFill/>
          </a:ln>
        </p:spPr>
        <p:style>
          <a:lnRef idx="0"/>
          <a:fillRef idx="0"/>
          <a:effectRef idx="0"/>
          <a:fontRef idx="minor"/>
        </p:style>
        <p:txBody>
          <a:bodyPr lIns="90000" rIns="90000" tIns="46800" bIns="46800" anchor="t">
            <a:spAutoFit/>
          </a:bodyPr>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O BARRAMENTO FÍSICO É COMPOSTO DE UM CABO COM QUATRO FIOS: VBUS, D+, D- E GND. OS FIOS D+ E D- SÃO ENTRELAÇADOS E POR ONDE OS DADOS SÃO TRANSMITIDOS POR MEIO DE DIFERENÇAS DE TENSÃO ENTRE ELES, USANDO UMA CODIFICAÇÃO NRZI. </a:t>
            </a:r>
            <a:endParaRPr b="0" lang="pt-BR" sz="1600" spc="-1" strike="noStrike">
              <a:latin typeface="Arial"/>
            </a:endParaRPr>
          </a:p>
        </p:txBody>
      </p:sp>
      <p:pic>
        <p:nvPicPr>
          <p:cNvPr id="513" name="Picture 3" descr=""/>
          <p:cNvPicPr/>
          <p:nvPr/>
        </p:nvPicPr>
        <p:blipFill>
          <a:blip r:embed="rId1"/>
          <a:stretch/>
        </p:blipFill>
        <p:spPr>
          <a:xfrm>
            <a:off x="0" y="2743200"/>
            <a:ext cx="8762760" cy="3006360"/>
          </a:xfrm>
          <a:prstGeom prst="rect">
            <a:avLst/>
          </a:prstGeom>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4" name="Picture 1" descr=""/>
          <p:cNvPicPr/>
          <p:nvPr/>
        </p:nvPicPr>
        <p:blipFill>
          <a:blip r:embed="rId1"/>
          <a:stretch/>
        </p:blipFill>
        <p:spPr>
          <a:xfrm>
            <a:off x="609480" y="1066680"/>
            <a:ext cx="7314840" cy="5279760"/>
          </a:xfrm>
          <a:prstGeom prst="rect">
            <a:avLst/>
          </a:prstGeom>
          <a:ln w="0">
            <a:noFill/>
          </a:ln>
        </p:spPr>
      </p:pic>
      <p:sp>
        <p:nvSpPr>
          <p:cNvPr id="515" name="Rectangle 2"/>
          <p:cNvSpPr/>
          <p:nvPr/>
        </p:nvSpPr>
        <p:spPr>
          <a:xfrm>
            <a:off x="522360" y="457200"/>
            <a:ext cx="126936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TOPOLOGIA?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Rectangle 1"/>
          <p:cNvSpPr/>
          <p:nvPr/>
        </p:nvSpPr>
        <p:spPr>
          <a:xfrm>
            <a:off x="0" y="0"/>
            <a:ext cx="9143640" cy="1471680"/>
          </a:xfrm>
          <a:prstGeom prst="rect">
            <a:avLst/>
          </a:prstGeom>
          <a:noFill/>
          <a:ln w="9525">
            <a:noFill/>
          </a:ln>
        </p:spPr>
        <p:style>
          <a:lnRef idx="0"/>
          <a:fillRef idx="0"/>
          <a:effectRef idx="0"/>
          <a:fontRef idx="minor"/>
        </p:style>
        <p:txBody>
          <a:bodyPr lIns="90000" rIns="90000" tIns="46800" bIns="46800" anchor="t">
            <a:spAutoFit/>
          </a:bodyPr>
          <a:p>
            <a:pPr>
              <a:lnSpc>
                <a:spcPct val="100000"/>
              </a:lnSpc>
              <a:spcBef>
                <a:spcPts val="1250"/>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66"/>
                </a:solidFill>
                <a:latin typeface="Calibri"/>
              </a:rPr>
              <a:t>HOST:</a:t>
            </a:r>
            <a:endParaRPr b="0" lang="pt-BR" sz="2000" spc="-1" strike="noStrike">
              <a:latin typeface="Arial"/>
            </a:endParaRPr>
          </a:p>
          <a:p>
            <a:pPr>
              <a:lnSpc>
                <a:spcPct val="100000"/>
              </a:lnSpc>
              <a:spcBef>
                <a:spcPts val="1250"/>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	</a:t>
            </a:r>
            <a:r>
              <a:rPr b="1" lang="en-GB" sz="2000" spc="-1" strike="noStrike">
                <a:solidFill>
                  <a:srgbClr val="000000"/>
                </a:solidFill>
                <a:latin typeface="Calibri"/>
              </a:rPr>
              <a:t>É RESPONSÁVEL POR DETECTAR A INSERÇÃO OU DETECÇÃO DE DISPOSITIVO, POR GERENCIAR O FLUXO DE DADOS E DE CONTROLE, MONITORANDO O ESTADO DAS TRANSFERÊNCIA, E POR CONTROLAR A INTERFACE ELÉTRICA.</a:t>
            </a:r>
            <a:r>
              <a:rPr b="1" lang="en-GB" sz="2000" spc="-1" strike="noStrike">
                <a:solidFill>
                  <a:srgbClr val="000066"/>
                </a:solidFill>
                <a:latin typeface="Calibri"/>
              </a:rPr>
              <a:t> </a:t>
            </a:r>
            <a:endParaRPr b="0" lang="pt-BR" sz="2000" spc="-1" strike="noStrike">
              <a:latin typeface="Arial"/>
            </a:endParaRPr>
          </a:p>
        </p:txBody>
      </p:sp>
      <p:sp>
        <p:nvSpPr>
          <p:cNvPr id="517" name="Rectangle 2"/>
          <p:cNvSpPr/>
          <p:nvPr/>
        </p:nvSpPr>
        <p:spPr>
          <a:xfrm>
            <a:off x="0" y="1981080"/>
            <a:ext cx="8686440" cy="1166760"/>
          </a:xfrm>
          <a:prstGeom prst="rect">
            <a:avLst/>
          </a:prstGeom>
          <a:noFill/>
          <a:ln w="9525">
            <a:noFill/>
          </a:ln>
        </p:spPr>
        <p:style>
          <a:lnRef idx="0"/>
          <a:fillRef idx="0"/>
          <a:effectRef idx="0"/>
          <a:fontRef idx="minor"/>
        </p:style>
        <p:txBody>
          <a:bodyPr lIns="90000" rIns="90000" tIns="46800" bIns="46800" anchor="t">
            <a:spAutoFit/>
          </a:bodyPr>
          <a:p>
            <a:pPr>
              <a:lnSpc>
                <a:spcPct val="100000"/>
              </a:lnSpc>
              <a:spcBef>
                <a:spcPts val="1250"/>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66"/>
                </a:solidFill>
                <a:latin typeface="Calibri"/>
              </a:rPr>
              <a:t>HUB: </a:t>
            </a:r>
            <a:endParaRPr b="0" lang="pt-BR" sz="2000" spc="-1" strike="noStrike">
              <a:latin typeface="Arial"/>
            </a:endParaRPr>
          </a:p>
          <a:p>
            <a:pPr>
              <a:lnSpc>
                <a:spcPct val="100000"/>
              </a:lnSpc>
              <a:spcBef>
                <a:spcPts val="1250"/>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00"/>
                </a:solidFill>
                <a:latin typeface="Calibri"/>
              </a:rPr>
              <a:t>	</a:t>
            </a:r>
            <a:r>
              <a:rPr b="1" lang="en-GB" sz="2000" spc="-1" strike="noStrike">
                <a:solidFill>
                  <a:srgbClr val="000000"/>
                </a:solidFill>
                <a:latin typeface="Calibri"/>
              </a:rPr>
              <a:t>É O ELEMENTO CHAVE NA TOPOLOGIA USB, POIS PERMITE A EXPANSÃO DO NÚMERO DE CONEXÕES DO SISTEMA. </a:t>
            </a:r>
            <a:endParaRPr b="0" lang="pt-BR" sz="2000" spc="-1" strike="noStrike">
              <a:latin typeface="Arial"/>
            </a:endParaRPr>
          </a:p>
        </p:txBody>
      </p:sp>
      <p:sp>
        <p:nvSpPr>
          <p:cNvPr id="518" name="Rectangle 3"/>
          <p:cNvSpPr/>
          <p:nvPr/>
        </p:nvSpPr>
        <p:spPr>
          <a:xfrm>
            <a:off x="0" y="3657600"/>
            <a:ext cx="9143640" cy="1166760"/>
          </a:xfrm>
          <a:prstGeom prst="rect">
            <a:avLst/>
          </a:prstGeom>
          <a:noFill/>
          <a:ln w="9525">
            <a:noFill/>
          </a:ln>
        </p:spPr>
        <p:style>
          <a:lnRef idx="0"/>
          <a:fillRef idx="0"/>
          <a:effectRef idx="0"/>
          <a:fontRef idx="minor"/>
        </p:style>
        <p:txBody>
          <a:bodyPr lIns="90000" rIns="90000" tIns="46800" bIns="46800" anchor="t">
            <a:spAutoFit/>
          </a:bodyPr>
          <a:p>
            <a:pPr>
              <a:lnSpc>
                <a:spcPct val="100000"/>
              </a:lnSpc>
              <a:spcBef>
                <a:spcPts val="1250"/>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66"/>
                </a:solidFill>
                <a:latin typeface="Calibri"/>
              </a:rPr>
              <a:t>FUNÇÃO:</a:t>
            </a:r>
            <a:endParaRPr b="0" lang="pt-BR" sz="2000" spc="-1" strike="noStrike">
              <a:latin typeface="Arial"/>
            </a:endParaRPr>
          </a:p>
          <a:p>
            <a:pPr>
              <a:lnSpc>
                <a:spcPct val="100000"/>
              </a:lnSpc>
              <a:spcBef>
                <a:spcPts val="1250"/>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66"/>
                </a:solidFill>
                <a:latin typeface="Calibri"/>
              </a:rPr>
              <a:t>	</a:t>
            </a:r>
            <a:r>
              <a:rPr b="1" lang="en-GB" sz="2000" spc="-1" strike="noStrike">
                <a:solidFill>
                  <a:srgbClr val="000000"/>
                </a:solidFill>
                <a:latin typeface="Calibri"/>
              </a:rPr>
              <a:t>É CAPAZ DE TRANSMITIR OU RECEBER DADOS OU INFORMAÇÕES  PELO BARRAMENTO, SERVINDO PARA AUMENTAR A CAPACIDADE DO SISTEMA.</a:t>
            </a:r>
            <a:r>
              <a:rPr b="1" lang="en-GB" sz="2000" spc="-1" strike="noStrike">
                <a:solidFill>
                  <a:srgbClr val="000066"/>
                </a:solidFill>
                <a:latin typeface="Calibri"/>
              </a:rPr>
              <a:t>	</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9" name="Imagem 1" descr="Uma imagem contendo Linha do tempo&#10;&#10;Descrição gerada automaticamente"/>
          <p:cNvPicPr/>
          <p:nvPr/>
        </p:nvPicPr>
        <p:blipFill>
          <a:blip r:embed="rId1"/>
          <a:stretch/>
        </p:blipFill>
        <p:spPr>
          <a:xfrm>
            <a:off x="2064600" y="389520"/>
            <a:ext cx="5014440" cy="5043240"/>
          </a:xfrm>
          <a:prstGeom prst="rect">
            <a:avLst/>
          </a:prstGeom>
          <a:ln w="0">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aixaDeTexto 1"/>
          <p:cNvSpPr/>
          <p:nvPr/>
        </p:nvSpPr>
        <p:spPr>
          <a:xfrm>
            <a:off x="296280" y="454320"/>
            <a:ext cx="8551440" cy="2011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en-US" sz="1800" spc="-1" strike="noStrike">
                <a:solidFill>
                  <a:srgbClr val="000000"/>
                </a:solidFill>
                <a:latin typeface="HarmonyOS Sans"/>
              </a:rPr>
              <a:t>O que é Thunderbolt 3?</a:t>
            </a:r>
            <a:endParaRPr b="0" lang="pt-BR" sz="1800" spc="-1" strike="noStrike">
              <a:latin typeface="Arial"/>
            </a:endParaRPr>
          </a:p>
          <a:p>
            <a:pPr>
              <a:lnSpc>
                <a:spcPct val="100000"/>
              </a:lnSpc>
              <a:buNone/>
            </a:pPr>
            <a:r>
              <a:rPr b="0" lang="en-US" sz="1800" spc="-1" strike="noStrike">
                <a:solidFill>
                  <a:srgbClr val="444444"/>
                </a:solidFill>
                <a:latin typeface="HarmonyOS Sans"/>
              </a:rPr>
              <a:t>Ele foi desenvolvido em 2011, graças a uma parceria entre Intel e Apple; o Thunderbolt apresenta um padrão relativamente novo para conectar dispositivos periféricos ao computador. O processo é feito através de conectores PCI Express (PCIe) e DisplayPort (DP) existentes, que se combinam com um único cabo, adicionando energia a mistura e criando um tipo de porta.</a:t>
            </a:r>
            <a:endParaRPr b="0" lang="pt-BR" sz="1800" spc="-1" strike="noStrike">
              <a:latin typeface="Arial"/>
            </a:endParaRPr>
          </a:p>
        </p:txBody>
      </p:sp>
      <p:sp>
        <p:nvSpPr>
          <p:cNvPr id="521" name="CaixaDeTexto 2"/>
          <p:cNvSpPr/>
          <p:nvPr/>
        </p:nvSpPr>
        <p:spPr>
          <a:xfrm>
            <a:off x="-5760" y="2423880"/>
            <a:ext cx="9327600" cy="20113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800" spc="-1" strike="noStrike">
                <a:solidFill>
                  <a:srgbClr val="444444"/>
                </a:solidFill>
                <a:latin typeface="HarmonyOS Sans"/>
              </a:rPr>
              <a:t>Durante muito tempo, o Thunderbolt foi uma interface de hardware para uso em produtos Apple para transferência de arquivos, conexão de monitores e dispositivos de armazenamento e transmissão de vídeo e áudio. No início, a velocidade máxima de transferência do Thunderbolt </a:t>
            </a:r>
            <a:endParaRPr b="0" lang="pt-BR" sz="1800" spc="-1" strike="noStrike">
              <a:latin typeface="Arial"/>
            </a:endParaRPr>
          </a:p>
          <a:p>
            <a:pPr>
              <a:lnSpc>
                <a:spcPct val="100000"/>
              </a:lnSpc>
              <a:buNone/>
            </a:pPr>
            <a:r>
              <a:rPr b="0" lang="en-US" sz="1800" spc="-1" strike="noStrike">
                <a:solidFill>
                  <a:srgbClr val="444444"/>
                </a:solidFill>
                <a:latin typeface="HarmonyOS Sans"/>
              </a:rPr>
              <a:t>era de 10 Gbit/s. Desde do seu lançamento, o Thunderbolt passou por quatro mudanças significativas; e atualmente, a maioria dos seus consumidores usam o Thunderbolt 3.</a:t>
            </a:r>
            <a:endParaRPr b="0" lang="pt-BR" sz="1800" spc="-1" strike="noStrike">
              <a:latin typeface="Arial"/>
            </a:endParaRPr>
          </a:p>
        </p:txBody>
      </p:sp>
      <p:sp>
        <p:nvSpPr>
          <p:cNvPr id="522" name="CaixaDeTexto 3"/>
          <p:cNvSpPr/>
          <p:nvPr/>
        </p:nvSpPr>
        <p:spPr>
          <a:xfrm>
            <a:off x="66240" y="4537440"/>
            <a:ext cx="9471600" cy="255996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en-US" sz="1800" spc="-1" strike="noStrike">
                <a:solidFill>
                  <a:srgbClr val="000000"/>
                </a:solidFill>
                <a:latin typeface="HarmonyOS Sans"/>
              </a:rPr>
              <a:t>O que é Thunderbolt 4?</a:t>
            </a:r>
            <a:endParaRPr b="0" lang="pt-BR" sz="1800" spc="-1" strike="noStrike">
              <a:latin typeface="Arial"/>
            </a:endParaRPr>
          </a:p>
          <a:p>
            <a:pPr>
              <a:lnSpc>
                <a:spcPct val="100000"/>
              </a:lnSpc>
              <a:buNone/>
            </a:pPr>
            <a:r>
              <a:rPr b="0" lang="en-US" sz="1800" spc="-1" strike="noStrike">
                <a:solidFill>
                  <a:srgbClr val="444444"/>
                </a:solidFill>
                <a:latin typeface="HarmonyOS Sans"/>
              </a:rPr>
              <a:t>A última versão do Thunderbolt, é o Thunderbolt 4, que foi lançado em 2020; ele não atualiza os recursos principais do Thunderbolt 3, ele simplesmente aumenta os requisitos mínimos. </a:t>
            </a:r>
            <a:endParaRPr b="0" lang="pt-BR" sz="1800" spc="-1" strike="noStrike">
              <a:latin typeface="Arial"/>
            </a:endParaRPr>
          </a:p>
          <a:p>
            <a:pPr>
              <a:lnSpc>
                <a:spcPct val="100000"/>
              </a:lnSpc>
              <a:buNone/>
            </a:pPr>
            <a:r>
              <a:rPr b="0" lang="en-US" sz="1800" spc="-1" strike="noStrike">
                <a:solidFill>
                  <a:srgbClr val="444444"/>
                </a:solidFill>
                <a:latin typeface="HarmonyOS Sans"/>
              </a:rPr>
              <a:t>Portanto, o Thunderbolt 4 é mais como se fosse uma atualização do software  do que como nova versão significativa. É uma versão que padroniza o Thunderbolt 3 para todos os usuários e, portanto, com ela, os usuários do Windows finalmente têm acesso ao que os entusiastas do Mac tiveram com o Thunderbolt 3 durante anos.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 Box 1"/>
          <p:cNvSpPr/>
          <p:nvPr/>
        </p:nvSpPr>
        <p:spPr>
          <a:xfrm>
            <a:off x="2302920" y="6583320"/>
            <a:ext cx="435384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UNIDADE LÓGICA E ARITMÉTICA DE 1 BIT DE TAMANHO</a:t>
            </a:r>
            <a:endParaRPr b="0" lang="pt-BR" sz="1200" spc="-1" strike="noStrike">
              <a:latin typeface="Arial"/>
            </a:endParaRPr>
          </a:p>
        </p:txBody>
      </p:sp>
      <p:pic>
        <p:nvPicPr>
          <p:cNvPr id="239" name="Picture 2" descr=""/>
          <p:cNvPicPr/>
          <p:nvPr/>
        </p:nvPicPr>
        <p:blipFill>
          <a:blip r:embed="rId1"/>
          <a:stretch/>
        </p:blipFill>
        <p:spPr>
          <a:xfrm>
            <a:off x="2362320" y="0"/>
            <a:ext cx="4371480" cy="2361960"/>
          </a:xfrm>
          <a:prstGeom prst="rect">
            <a:avLst/>
          </a:prstGeom>
          <a:ln w="0">
            <a:noFill/>
          </a:ln>
        </p:spPr>
      </p:pic>
      <p:sp>
        <p:nvSpPr>
          <p:cNvPr id="240" name="Text Box 3"/>
          <p:cNvSpPr/>
          <p:nvPr/>
        </p:nvSpPr>
        <p:spPr>
          <a:xfrm>
            <a:off x="3335760" y="2362320"/>
            <a:ext cx="208296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SOMADOR COMPLETO</a:t>
            </a:r>
            <a:endParaRPr b="0" lang="pt-BR" sz="1600" spc="-1" strike="noStrike">
              <a:latin typeface="Arial"/>
            </a:endParaRPr>
          </a:p>
        </p:txBody>
      </p:sp>
      <p:pic>
        <p:nvPicPr>
          <p:cNvPr id="241" name="Picture 4" descr=""/>
          <p:cNvPicPr/>
          <p:nvPr/>
        </p:nvPicPr>
        <p:blipFill>
          <a:blip r:embed="rId2"/>
          <a:stretch/>
        </p:blipFill>
        <p:spPr>
          <a:xfrm>
            <a:off x="2209680" y="2590920"/>
            <a:ext cx="4952520" cy="3742920"/>
          </a:xfrm>
          <a:prstGeom prst="rect">
            <a:avLst/>
          </a:prstGeom>
          <a:ln w="0">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aixaDeTexto 1"/>
          <p:cNvSpPr/>
          <p:nvPr/>
        </p:nvSpPr>
        <p:spPr>
          <a:xfrm>
            <a:off x="181080" y="1345680"/>
            <a:ext cx="8450640" cy="3931560"/>
          </a:xfrm>
          <a:prstGeom prst="rect">
            <a:avLst/>
          </a:prstGeom>
          <a:noFill/>
          <a:ln w="0">
            <a:noFill/>
          </a:ln>
        </p:spPr>
        <p:style>
          <a:lnRef idx="0"/>
          <a:fillRef idx="0"/>
          <a:effectRef idx="0"/>
          <a:fontRef idx="minor"/>
        </p:style>
        <p:txBody>
          <a:bodyPr numCol="1" spcCol="0" horzOverflow="overflow" vertOverflow="overflow" anchor="t">
            <a:spAutoFit/>
          </a:bodyPr>
          <a:p>
            <a:pPr algn="just">
              <a:lnSpc>
                <a:spcPct val="100000"/>
              </a:lnSpc>
              <a:buNone/>
            </a:pPr>
            <a:r>
              <a:rPr b="0" lang="en-US" sz="1800" spc="-1" strike="noStrike">
                <a:solidFill>
                  <a:srgbClr val="000000"/>
                </a:solidFill>
                <a:latin typeface="Roboto"/>
                <a:ea typeface="Roboto"/>
              </a:rPr>
              <a:t>Tipos de USB 3.0 trabalham com 09 fios, já o padrão anterior utiliza 04: VBus (VCC), D+, D- e GND. O primeiro é o responsável pela alimentação elétrica. Já o segundo e o terceiro são utilizados na </a:t>
            </a:r>
            <a:r>
              <a:rPr b="0" lang="en-US" sz="1800" spc="-1" strike="noStrike" u="sng">
                <a:solidFill>
                  <a:srgbClr val="0000ff"/>
                </a:solidFill>
                <a:uFillTx/>
                <a:latin typeface="Roboto"/>
                <a:ea typeface="Roboto"/>
                <a:hlinkClick r:id="rId1"/>
              </a:rPr>
              <a:t>transmissão</a:t>
            </a:r>
            <a:r>
              <a:rPr b="0" lang="en-US" sz="1800" spc="-1" strike="noStrike">
                <a:solidFill>
                  <a:srgbClr val="000000"/>
                </a:solidFill>
                <a:latin typeface="Roboto"/>
                <a:ea typeface="Roboto"/>
              </a:rPr>
              <a:t> de dados. E o quarto atua como “fio terra”. Assim, o padrão mais atual suporta taxas de transmissão de dados mais altas.</a:t>
            </a:r>
            <a:endParaRPr b="0" lang="pt-BR" sz="1800" spc="-1" strike="noStrike">
              <a:latin typeface="Arial"/>
            </a:endParaRPr>
          </a:p>
          <a:p>
            <a:pPr algn="just">
              <a:lnSpc>
                <a:spcPct val="100000"/>
              </a:lnSpc>
              <a:buNone/>
            </a:pPr>
            <a:endParaRPr b="0" lang="pt-BR" sz="1800" spc="-1" strike="noStrike">
              <a:latin typeface="Arial"/>
            </a:endParaRPr>
          </a:p>
          <a:p>
            <a:pPr algn="just">
              <a:lnSpc>
                <a:spcPct val="100000"/>
              </a:lnSpc>
              <a:buNone/>
            </a:pPr>
            <a:r>
              <a:rPr b="0" lang="en-US" sz="1800" spc="-1" strike="noStrike">
                <a:solidFill>
                  <a:srgbClr val="000000"/>
                </a:solidFill>
                <a:latin typeface="Roboto"/>
                <a:ea typeface="Roboto"/>
              </a:rPr>
              <a:t>Além daqueles utilizados no USB 2.0, no novo padrão há outros também. Os seguintes fios: StdA_SSRX- e StdA_SSRX+ para recebimento e dados. E os StdA_SSTX- e StdA_SSTX+ para envio. Além do GND_DRAIN como “fio terra” para o sinal.</a:t>
            </a:r>
            <a:endParaRPr b="0" lang="pt-BR" sz="1800" spc="-1" strike="noStrike">
              <a:latin typeface="Arial"/>
            </a:endParaRPr>
          </a:p>
          <a:p>
            <a:pPr algn="just">
              <a:lnSpc>
                <a:spcPct val="100000"/>
              </a:lnSpc>
              <a:buNone/>
            </a:pPr>
            <a:endParaRPr b="0" lang="pt-BR" sz="1800" spc="-1" strike="noStrike">
              <a:latin typeface="Arial"/>
            </a:endParaRPr>
          </a:p>
          <a:p>
            <a:pPr algn="just">
              <a:lnSpc>
                <a:spcPct val="100000"/>
              </a:lnSpc>
              <a:buNone/>
            </a:pPr>
            <a:r>
              <a:rPr b="0" lang="en-US" sz="1800" spc="-1" strike="noStrike">
                <a:solidFill>
                  <a:srgbClr val="000000"/>
                </a:solidFill>
                <a:latin typeface="Roboto"/>
                <a:ea typeface="Roboto"/>
              </a:rPr>
              <a:t>É possível conectar dispositivos com tipos de USB 2.0 ou 1.1 em portas USB 3.0.  Mas nesse caso, a velocidade de transmissão de dados será a de 2.0.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24" name="Tabela 2"/>
          <p:cNvGraphicFramePr/>
          <p:nvPr/>
        </p:nvGraphicFramePr>
        <p:xfrm>
          <a:off x="517680" y="1193400"/>
          <a:ext cx="7916040" cy="0"/>
        </p:xfrm>
        <a:graphic>
          <a:graphicData uri="http://schemas.openxmlformats.org/drawingml/2006/table">
            <a:tbl>
              <a:tblPr/>
              <a:tblGrid>
                <a:gridCol w="2638800"/>
                <a:gridCol w="2638800"/>
                <a:gridCol w="2638800"/>
              </a:tblGrid>
              <a:tr h="0">
                <a:tc>
                  <a:txBody>
                    <a:bodyPr anchor="ctr">
                      <a:noAutofit/>
                    </a:bodyPr>
                    <a:p>
                      <a:pPr>
                        <a:lnSpc>
                          <a:spcPct val="100000"/>
                        </a:lnSpc>
                        <a:buNone/>
                      </a:pPr>
                      <a:r>
                        <a:rPr b="1" lang="pt-BR" sz="1800" spc="-1" strike="noStrike">
                          <a:solidFill>
                            <a:srgbClr val="000000"/>
                          </a:solidFill>
                          <a:latin typeface="Calibri"/>
                        </a:rPr>
                        <a:t>Thunderbolt Comparação</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1" lang="pt-BR" sz="1800" spc="-1" strike="noStrike">
                          <a:solidFill>
                            <a:srgbClr val="000000"/>
                          </a:solidFill>
                          <a:latin typeface="Calibri"/>
                        </a:rPr>
                        <a:t>Thunderbolt 3</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1" lang="pt-BR" sz="1800" spc="-1" strike="noStrike">
                          <a:solidFill>
                            <a:srgbClr val="000000"/>
                          </a:solidFill>
                          <a:latin typeface="Calibri"/>
                        </a:rPr>
                        <a:t>Thunderbolt 4</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Velocidade de transferência dos dados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20 Gbit/s - 40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40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Velocidade mínima do PCIe</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PCIe 16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PCIe 32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Velocidade de carregamento</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15W (ou 100W com USB Tipo-C cabos de cobre)</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100W de uma única porta</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Suporte de expansão de tela</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4K 60Hz para 2 monitores / 4K 120Hz para 1 monitor / 5K 60Hz para 1 monitor</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4K para 2 monitores / 8K para 1 monitor</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Segurança</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Vulnerável a ataques DMA</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Inclui proteção DMA</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Compatibilidade</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Compatibilidade com USB 4</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Total compatibilidade com USB 4</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aixaDeTexto 1"/>
          <p:cNvSpPr/>
          <p:nvPr/>
        </p:nvSpPr>
        <p:spPr>
          <a:xfrm>
            <a:off x="37440" y="1158840"/>
            <a:ext cx="9111960" cy="530316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en-US" sz="1800" spc="-1" strike="noStrike">
                <a:solidFill>
                  <a:srgbClr val="000000"/>
                </a:solidFill>
                <a:latin typeface="inter"/>
              </a:rPr>
              <a:t>Como funciona a conexão USB-C?</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en-US" sz="1800" spc="-1" strike="noStrike">
                <a:solidFill>
                  <a:srgbClr val="212121"/>
                </a:solidFill>
                <a:latin typeface="var(--font-family-base)"/>
              </a:rPr>
              <a:t>O </a:t>
            </a:r>
            <a:r>
              <a:rPr b="1" lang="en-US" sz="1800" spc="-1" strike="noStrike">
                <a:solidFill>
                  <a:srgbClr val="212121"/>
                </a:solidFill>
                <a:latin typeface="var(--font-family-base)"/>
              </a:rPr>
              <a:t>USB-C</a:t>
            </a:r>
            <a:r>
              <a:rPr b="0" lang="en-US" sz="1800" spc="-1" strike="noStrike">
                <a:solidFill>
                  <a:srgbClr val="212121"/>
                </a:solidFill>
                <a:latin typeface="var(--font-family-base)"/>
              </a:rPr>
              <a:t> funciona por meio de um conector reversível com 24 pinos que transmitem dados e energia. Ele foi desenvolvido como uma alternativa aos conectores USB tipo A e tipo B, que eram mais comuns nas primeiras versões do USB, como a 1.1 e a 2.0.</a:t>
            </a:r>
            <a:endParaRPr b="0" lang="pt-BR" sz="1800" spc="-1" strike="noStrike">
              <a:latin typeface="Arial"/>
            </a:endParaRPr>
          </a:p>
          <a:p>
            <a:pPr>
              <a:lnSpc>
                <a:spcPct val="100000"/>
              </a:lnSpc>
              <a:buNone/>
            </a:pPr>
            <a:r>
              <a:rPr b="0" lang="en-US" sz="1800" spc="-1" strike="noStrike">
                <a:solidFill>
                  <a:srgbClr val="212121"/>
                </a:solidFill>
                <a:latin typeface="var(--font-family-base)"/>
              </a:rPr>
              <a:t>A primeira versão do USB Type-C foi publicada em </a:t>
            </a:r>
            <a:r>
              <a:rPr b="0" lang="en-US" sz="1800" spc="-1" strike="noStrike" u="sng">
                <a:solidFill>
                  <a:srgbClr val="0000ff"/>
                </a:solidFill>
                <a:uFillTx/>
                <a:latin typeface="var(--font-family-base)"/>
                <a:hlinkClick r:id="rId1"/>
              </a:rPr>
              <a:t>agosto de 2014</a:t>
            </a:r>
            <a:r>
              <a:rPr b="0" lang="en-US" sz="1800" spc="-1" strike="noStrike">
                <a:solidFill>
                  <a:srgbClr val="212121"/>
                </a:solidFill>
                <a:latin typeface="var(--font-family-base)"/>
              </a:rPr>
              <a:t>, um ano depois do lançamento do USB 3.1. O conector não está diretamente relacionado a uma versão específica do padrão USB, por isso, é possível encontrar cabos tipo C que suportam apenas USB 2.0, com velocidade máxima de 480 Mb/s.</a:t>
            </a:r>
            <a:endParaRPr b="0" lang="pt-BR" sz="1800" spc="-1" strike="noStrike">
              <a:latin typeface="Arial"/>
            </a:endParaRPr>
          </a:p>
          <a:p>
            <a:pPr>
              <a:lnSpc>
                <a:spcPct val="100000"/>
              </a:lnSpc>
              <a:buNone/>
            </a:pPr>
            <a:r>
              <a:rPr b="0" lang="en-US" sz="1800" spc="-1" strike="noStrike">
                <a:solidFill>
                  <a:srgbClr val="212121"/>
                </a:solidFill>
                <a:latin typeface="var(--font-family-base)"/>
              </a:rPr>
              <a:t>Entre os 24 pinos de uma porta USB-C, 8 servem para transmissão de energia e aterramento (VBus e GND), 8 para dados em alta velocidade (SuperSpeed), 4 para dados em USB 2.0 (High-Speed), 2 para orientação de configuração do cabo (CC) e 2 para funções auxiliares (SBU).</a:t>
            </a:r>
            <a:endParaRPr b="0" lang="pt-BR" sz="1800" spc="-1" strike="noStrike">
              <a:latin typeface="Arial"/>
            </a:endParaRPr>
          </a:p>
          <a:p>
            <a:pPr>
              <a:lnSpc>
                <a:spcPct val="100000"/>
              </a:lnSpc>
              <a:buNone/>
            </a:pPr>
            <a:r>
              <a:rPr b="0" lang="en-US" sz="1800" spc="-1" strike="noStrike">
                <a:solidFill>
                  <a:srgbClr val="212121"/>
                </a:solidFill>
                <a:latin typeface="var(--font-family-base)"/>
              </a:rPr>
              <a:t>Os pinos CC identificam a orientação do conector (se ele foi inserido de “ponta-cabeça” ou não), enquanto os pinos SBU (Sideband Use) são usados para outras tecnologias que não o USB, como a transmissão de sinais de vídeo via HDMI, DisplayPort e Thunderbolt.</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26" name="Tabela 4"/>
          <p:cNvGraphicFramePr/>
          <p:nvPr/>
        </p:nvGraphicFramePr>
        <p:xfrm>
          <a:off x="-86400" y="0"/>
          <a:ext cx="9161640" cy="0"/>
        </p:xfrm>
        <a:graphic>
          <a:graphicData uri="http://schemas.openxmlformats.org/drawingml/2006/table">
            <a:tbl>
              <a:tblPr/>
              <a:tblGrid>
                <a:gridCol w="2290320"/>
                <a:gridCol w="2290320"/>
                <a:gridCol w="2290320"/>
                <a:gridCol w="2290320"/>
              </a:tblGrid>
              <a:tr h="0">
                <a:tc>
                  <a:txBody>
                    <a:bodyPr anchor="ctr">
                      <a:noAutofit/>
                    </a:bodyPr>
                    <a:p>
                      <a:pPr>
                        <a:lnSpc>
                          <a:spcPct val="100000"/>
                        </a:lnSpc>
                        <a:buNone/>
                      </a:pPr>
                      <a:r>
                        <a:rPr b="1" lang="pt-BR" sz="1800" spc="-1" strike="noStrike">
                          <a:solidFill>
                            <a:srgbClr val="000000"/>
                          </a:solidFill>
                          <a:latin typeface="Calibri"/>
                        </a:rPr>
                        <a:t>Protocolo de transferência</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1" lang="pt-BR" sz="1800" spc="-1" strike="noStrike">
                          <a:solidFill>
                            <a:srgbClr val="000000"/>
                          </a:solidFill>
                          <a:latin typeface="Calibri"/>
                        </a:rPr>
                        <a:t>Thunderbolt 3</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1" lang="pt-BR" sz="1800" spc="-1" strike="noStrike">
                          <a:solidFill>
                            <a:srgbClr val="000000"/>
                          </a:solidFill>
                          <a:latin typeface="Calibri"/>
                        </a:rPr>
                        <a:t>Thunderbolt 4</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1" lang="pt-BR" sz="1800" spc="-1" strike="noStrike">
                          <a:solidFill>
                            <a:srgbClr val="000000"/>
                          </a:solidFill>
                          <a:latin typeface="Calibri"/>
                        </a:rPr>
                        <a:t>USB 4</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Velocidade mínima </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20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40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20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Velocidade máxima</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40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40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40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Dados mínimos de PCIe requeridos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16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32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16 Gbit/s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Máximo de potência de carregamento</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15W (100W com USB Tipo-C cabos decobre)</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100W (com planos para suporte 240W)</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100W (5A a 20V, com planos para suporte 240W)</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Tipo de Conector</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USB Tipo-C</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USB Tipo-C</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USB Tipo-C</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Suporte de exibição</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Dois 4K monitor 60Hz;</a:t>
                      </a:r>
                      <a:br>
                        <a:rPr sz="1800"/>
                      </a:br>
                      <a:r>
                        <a:rPr b="0" lang="pt-BR" sz="1800" spc="-1" strike="noStrike">
                          <a:solidFill>
                            <a:srgbClr val="000000"/>
                          </a:solidFill>
                          <a:latin typeface="Calibri"/>
                        </a:rPr>
                        <a:t>Um 5K monitor 60Hz;</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Dois 4K monitor 60Hz;</a:t>
                      </a:r>
                      <a:br>
                        <a:rPr sz="1800"/>
                      </a:br>
                      <a:r>
                        <a:rPr b="0" lang="pt-BR" sz="1800" spc="-1" strike="noStrike">
                          <a:solidFill>
                            <a:srgbClr val="000000"/>
                          </a:solidFill>
                          <a:latin typeface="Calibri"/>
                        </a:rPr>
                        <a:t>Um 4K monitor120Hz;</a:t>
                      </a:r>
                      <a:br>
                        <a:rPr sz="1800"/>
                      </a:br>
                      <a:r>
                        <a:rPr b="0" lang="pt-BR" sz="1800" spc="-1" strike="noStrike">
                          <a:solidFill>
                            <a:srgbClr val="000000"/>
                          </a:solidFill>
                          <a:latin typeface="Calibri"/>
                        </a:rPr>
                        <a:t>Um 8K monitor 60Hz;</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Um monitor 4K;</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Função despertador</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Opcional</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Sim</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Opcional</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Sistemas  suportados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Windows 7 (64-bit), 8, 10 e 11; macOS 10.13 ou anteriores;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Dispositivos Windows, Mac, Linux e Chrome OS; Intel Evo e vPro laptops;</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Windows 11;</a:t>
                      </a:r>
                      <a:br>
                        <a:rPr sz="1800"/>
                      </a:br>
                      <a:r>
                        <a:rPr b="0" lang="pt-BR" sz="1800" spc="-1" strike="noStrike">
                          <a:solidFill>
                            <a:srgbClr val="000000"/>
                          </a:solidFill>
                          <a:latin typeface="Calibri"/>
                        </a:rPr>
                        <a:t>macOS Big Sur (11.0);</a:t>
                      </a:r>
                      <a:br>
                        <a:rPr sz="1800"/>
                      </a:br>
                      <a:r>
                        <a:rPr b="0" lang="pt-BR" sz="1800" spc="-1" strike="noStrike">
                          <a:solidFill>
                            <a:srgbClr val="000000"/>
                          </a:solidFill>
                          <a:latin typeface="Calibri"/>
                        </a:rPr>
                        <a:t>Linux kernel 5.6;</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r h="0">
                <a:tc>
                  <a:txBody>
                    <a:bodyPr anchor="ctr">
                      <a:noAutofit/>
                    </a:bodyPr>
                    <a:p>
                      <a:pPr>
                        <a:lnSpc>
                          <a:spcPct val="100000"/>
                        </a:lnSpc>
                        <a:buNone/>
                      </a:pPr>
                      <a:r>
                        <a:rPr b="0" lang="pt-BR" sz="1800" spc="-1" strike="noStrike">
                          <a:solidFill>
                            <a:srgbClr val="000000"/>
                          </a:solidFill>
                          <a:latin typeface="Calibri"/>
                        </a:rPr>
                        <a:t>Compatibilidade</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Compatibilidade com USB 4;</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Compatibilidade com USB 4;</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c>
                  <a:txBody>
                    <a:bodyPr anchor="ctr">
                      <a:noAutofit/>
                    </a:bodyPr>
                    <a:p>
                      <a:pPr>
                        <a:lnSpc>
                          <a:spcPct val="100000"/>
                        </a:lnSpc>
                        <a:buNone/>
                      </a:pPr>
                      <a:r>
                        <a:rPr b="0" lang="pt-BR" sz="1800" spc="-1" strike="noStrike">
                          <a:solidFill>
                            <a:srgbClr val="000000"/>
                          </a:solidFill>
                          <a:latin typeface="Calibri"/>
                        </a:rPr>
                        <a:t>Compatibilidade opcional com Thunderbolt 3;</a:t>
                      </a:r>
                      <a:br>
                        <a:rPr sz="1800"/>
                      </a:br>
                      <a:r>
                        <a:rPr b="0" lang="pt-BR" sz="1800" spc="-1" strike="noStrike">
                          <a:solidFill>
                            <a:srgbClr val="000000"/>
                          </a:solidFill>
                          <a:latin typeface="Calibri"/>
                        </a:rPr>
                        <a:t>Compatível com Thunderbolt 4;</a:t>
                      </a:r>
                      <a:endParaRPr b="0" lang="pt-BR" sz="1800" spc="-1" strike="noStrike">
                        <a:latin typeface="Arial"/>
                      </a:endParaRPr>
                    </a:p>
                  </a:txBody>
                  <a:tcPr anchor="ctr" marL="91440" marR="91440">
                    <a:lnL w="12240">
                      <a:noFill/>
                    </a:lnL>
                    <a:lnR w="12240">
                      <a:noFill/>
                    </a:lnR>
                    <a:lnT w="12240">
                      <a:noFill/>
                    </a:lnT>
                    <a:lnB w="12240">
                      <a:no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Rectangle 1"/>
          <p:cNvSpPr/>
          <p:nvPr/>
        </p:nvSpPr>
        <p:spPr>
          <a:xfrm>
            <a:off x="0" y="457200"/>
            <a:ext cx="3580920" cy="289800"/>
          </a:xfrm>
          <a:prstGeom prst="rect">
            <a:avLst/>
          </a:prstGeom>
          <a:noFill/>
          <a:ln w="0">
            <a:noFill/>
          </a:ln>
        </p:spPr>
        <p:style>
          <a:lnRef idx="0"/>
          <a:fillRef idx="0"/>
          <a:effectRef idx="0"/>
          <a:fontRef idx="minor"/>
        </p:style>
        <p:txBody>
          <a:bodyPr lIns="90000" rIns="90000" tIns="46800" bIns="0" anchor="t">
            <a:spAutoFit/>
          </a:bodyPr>
          <a:p>
            <a:pPr algn="just">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PROTOCOLO DE BARRAMENTO: </a:t>
            </a:r>
            <a:endParaRPr b="0" lang="pt-BR" sz="1600" spc="-1" strike="noStrike">
              <a:latin typeface="Arial"/>
            </a:endParaRPr>
          </a:p>
        </p:txBody>
      </p:sp>
      <p:sp>
        <p:nvSpPr>
          <p:cNvPr id="528" name="Rectangle 2"/>
          <p:cNvSpPr/>
          <p:nvPr/>
        </p:nvSpPr>
        <p:spPr>
          <a:xfrm>
            <a:off x="0" y="914400"/>
            <a:ext cx="9143640" cy="1796760"/>
          </a:xfrm>
          <a:prstGeom prst="rect">
            <a:avLst/>
          </a:prstGeom>
          <a:noFill/>
          <a:ln w="0">
            <a:noFill/>
          </a:ln>
        </p:spPr>
        <p:style>
          <a:lnRef idx="0"/>
          <a:fillRef idx="0"/>
          <a:effectRef idx="0"/>
          <a:fontRef idx="minor"/>
        </p:style>
        <p:txBody>
          <a:bodyPr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 TRANSMISSÃO DE DADOS VIA USB É BASEADA NO ENVIO DE PACOTES. A TRANSMISSÃO COMEÇA QUANDO O CONTROLADOR HOST ENVIA UM PACOTE (TOKEN PACKET) DESCREVENDO O TIPO E A DIREÇÃO DA TRANSMISSÃO, O ENDEREÇO DO DISPOSITIVO USB E O REFERIDO NÚMERO DE ENDPOINT. O DISPOSITIVO USB DECODIFICA O CAMPO DE ENDEREÇO, RECONHECENDO QUE O PACOTE LHE É REFERENTE.  A SEGUIR, A FONTE DA TRANSMISSÃO ENVIA UM PACOTE DE DADOS (DATA PACKET) OU INDICA QUE NÃO HÁ DADOS A TRANSFERIR. O DESTINO RESPONDE COM UM PACOTE DE HANDSHAKE (HANDSHAKE PACKET) INDICANDO SE A TRANSFERÊNCIA OBTEVE SUCESSO.</a:t>
            </a:r>
            <a:endParaRPr b="0" lang="pt-BR" sz="1600" spc="-1" strike="noStrike">
              <a:latin typeface="Arial"/>
            </a:endParaRPr>
          </a:p>
        </p:txBody>
      </p:sp>
      <p:sp>
        <p:nvSpPr>
          <p:cNvPr id="529" name="Rectangle 3"/>
          <p:cNvSpPr/>
          <p:nvPr/>
        </p:nvSpPr>
        <p:spPr>
          <a:xfrm>
            <a:off x="0" y="3832200"/>
            <a:ext cx="9143640" cy="2548440"/>
          </a:xfrm>
          <a:prstGeom prst="rect">
            <a:avLst/>
          </a:prstGeom>
          <a:noFill/>
          <a:ln w="9525">
            <a:noFill/>
          </a:ln>
        </p:spPr>
        <p:style>
          <a:lnRef idx="0"/>
          <a:fillRef idx="0"/>
          <a:effectRef idx="0"/>
          <a:fontRef idx="minor"/>
        </p:style>
        <p:txBody>
          <a:bodyPr lIns="90000" rIns="90000" tIns="46800" bIns="46800" anchor="t">
            <a:spAutoFit/>
          </a:bodyPr>
          <a:p>
            <a:pPr algn="just">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PID (PACKET IDENTIFIER):</a:t>
            </a:r>
            <a:r>
              <a:rPr b="1" lang="en-GB" sz="1600" spc="-1" strike="noStrike">
                <a:solidFill>
                  <a:srgbClr val="000000"/>
                </a:solidFill>
                <a:latin typeface="Calibri"/>
              </a:rPr>
              <a:t> COMPOSTO DE OITO BITS. OS QUATRO MAIS SIGNIFICATIVOS IDENTIFICAM E DESCREVEM O PACOTE E OS RESTANTES SÃO BITS DE VERIFICAÇÃO PARA PREVENÇÃO DE ERROS (CHECK BITS). </a:t>
            </a:r>
            <a:endParaRPr b="0" lang="pt-BR" sz="1600" spc="-1" strike="noStrike">
              <a:latin typeface="Arial"/>
            </a:endParaRPr>
          </a:p>
          <a:p>
            <a:pPr algn="just">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ADDR (ADDRESS):</a:t>
            </a:r>
            <a:r>
              <a:rPr b="1" lang="en-GB" sz="1600" spc="-1" strike="noStrike">
                <a:solidFill>
                  <a:srgbClr val="000000"/>
                </a:solidFill>
                <a:latin typeface="Calibri"/>
              </a:rPr>
              <a:t> ENDEREÇO DO DISPOSITIVO USB ENVOLVIDO. COMPOSTO DE 7 BITS, LIMITA O NÚMERO DE DISPOSITIVOS ENDEREÇÁVEIS EM 127; </a:t>
            </a:r>
            <a:endParaRPr b="0" lang="pt-BR" sz="1600" spc="-1" strike="noStrike">
              <a:latin typeface="Arial"/>
            </a:endParaRPr>
          </a:p>
          <a:p>
            <a:pPr algn="just">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ENDP (ENDPOINT):</a:t>
            </a:r>
            <a:r>
              <a:rPr b="1" lang="en-GB" sz="1600" spc="-1" strike="noStrike">
                <a:solidFill>
                  <a:srgbClr val="000000"/>
                </a:solidFill>
                <a:latin typeface="Calibri"/>
              </a:rPr>
              <a:t> POSSUI 4 BITS QUE REPRESENTAM O NÚMERO DO ENDPOINT ENVOLVIDO. </a:t>
            </a:r>
            <a:endParaRPr b="0" lang="pt-BR" sz="1600" spc="-1" strike="noStrike">
              <a:latin typeface="Arial"/>
            </a:endParaRPr>
          </a:p>
          <a:p>
            <a:pPr algn="just">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CRC (CYCLIC REDUNDANCY CHECKS):</a:t>
            </a:r>
            <a:r>
              <a:rPr b="1" lang="en-GB" sz="1600" spc="-1" strike="noStrike">
                <a:solidFill>
                  <a:srgbClr val="000000"/>
                </a:solidFill>
                <a:latin typeface="Calibri"/>
              </a:rPr>
              <a:t> BITS DESTINADOS À DETECÇÃO DE ERROS NA TRANSMISSÃO; </a:t>
            </a:r>
            <a:endParaRPr b="0" lang="pt-BR" sz="1600" spc="-1" strike="noStrike">
              <a:latin typeface="Arial"/>
            </a:endParaRPr>
          </a:p>
          <a:p>
            <a:pPr algn="just">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DATA :</a:t>
            </a:r>
            <a:r>
              <a:rPr b="1" lang="en-GB" sz="1600" spc="-1" strike="noStrike">
                <a:solidFill>
                  <a:srgbClr val="000000"/>
                </a:solidFill>
                <a:latin typeface="Calibri"/>
              </a:rPr>
              <a:t> 0 - 1023 BITS DE DADOS. </a:t>
            </a:r>
            <a:endParaRPr b="0" lang="pt-BR" sz="1600" spc="-1" strike="noStrike">
              <a:latin typeface="Arial"/>
            </a:endParaRPr>
          </a:p>
        </p:txBody>
      </p:sp>
      <p:sp>
        <p:nvSpPr>
          <p:cNvPr id="530" name="Rectangle 4"/>
          <p:cNvSpPr/>
          <p:nvPr/>
        </p:nvSpPr>
        <p:spPr>
          <a:xfrm>
            <a:off x="151920" y="3352680"/>
            <a:ext cx="1246320" cy="398160"/>
          </a:xfrm>
          <a:prstGeom prst="rect">
            <a:avLst/>
          </a:prstGeom>
          <a:noFill/>
          <a:ln w="9525">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2000" spc="-1" strike="noStrike">
                <a:solidFill>
                  <a:srgbClr val="000066"/>
                </a:solidFill>
                <a:latin typeface="Calibri"/>
              </a:rPr>
              <a:t>PACOTES: </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Rectangle 1"/>
          <p:cNvSpPr/>
          <p:nvPr/>
        </p:nvSpPr>
        <p:spPr>
          <a:xfrm>
            <a:off x="0" y="380880"/>
            <a:ext cx="9143640" cy="2305080"/>
          </a:xfrm>
          <a:prstGeom prst="rect">
            <a:avLst/>
          </a:prstGeom>
          <a:noFill/>
          <a:ln w="9525">
            <a:noFill/>
          </a:ln>
        </p:spPr>
        <p:style>
          <a:lnRef idx="0"/>
          <a:fillRef idx="0"/>
          <a:effectRef idx="0"/>
          <a:fontRef idx="minor"/>
        </p:style>
        <p:txBody>
          <a:bodyPr lIns="90000" rIns="90000" tIns="46800" bIns="46800" anchor="t">
            <a:spAutoFit/>
          </a:bodyPr>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EM JOGOS:</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	</a:t>
            </a:r>
            <a:r>
              <a:rPr b="1" lang="en-GB" sz="1600" spc="-1" strike="noStrike">
                <a:solidFill>
                  <a:srgbClr val="000000"/>
                </a:solidFill>
                <a:latin typeface="Calibri"/>
              </a:rPr>
              <a:t>PERMITIR A ENTRADA DE NOVOS JOGADORES, CONECTAR E DESCONECTAR </a:t>
            </a:r>
            <a:r>
              <a:rPr b="1" lang="en-GB" sz="1600" spc="-1" strike="noStrike">
                <a:solidFill>
                  <a:srgbClr val="000000"/>
                </a:solidFill>
                <a:latin typeface="Calibri"/>
              </a:rPr>
              <a:t>	</a:t>
            </a:r>
            <a:r>
              <a:rPr b="1" lang="en-GB" sz="1600" spc="-1" strike="noStrike">
                <a:solidFill>
                  <a:srgbClr val="000000"/>
                </a:solidFill>
                <a:latin typeface="Calibri"/>
              </a:rPr>
              <a:t>JOYSTICKS,  SEM QUE SE INTERROMPA A PARTIDA. </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CONEXÕES NA INTERNET </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	</a:t>
            </a:r>
            <a:r>
              <a:rPr b="1" lang="en-GB" sz="1600" spc="-1" strike="noStrike">
                <a:solidFill>
                  <a:srgbClr val="000000"/>
                </a:solidFill>
                <a:latin typeface="Calibri"/>
              </a:rPr>
              <a:t>UTILIZAREM-SE MODEM'S EXTERNOS DE GRANDE VELOCIDADE OU MESMO </a:t>
            </a:r>
            <a:r>
              <a:rPr b="1" lang="en-GB" sz="1600" spc="-1" strike="noStrike">
                <a:solidFill>
                  <a:srgbClr val="000000"/>
                </a:solidFill>
                <a:latin typeface="Calibri"/>
              </a:rPr>
              <a:t>	</a:t>
            </a:r>
            <a:r>
              <a:rPr b="1" lang="en-GB" sz="1600" spc="-1" strike="noStrike">
                <a:solidFill>
                  <a:srgbClr val="000000"/>
                </a:solidFill>
                <a:latin typeface="Calibri"/>
              </a:rPr>
              <a:t>TERMINAIS DE REDE.</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TORNA FLEXÍVEL A TOPOLOGIA DE UM PROJETO DE REDE LOCAL, POIS A SUBSTITUIÇÃO DE NÓS (TROCA DE COMPUTADORES CONECTADOS)</a:t>
            </a:r>
            <a:r>
              <a:rPr b="1" lang="en-GB" sz="1600" spc="-1" strike="noStrike">
                <a:solidFill>
                  <a:srgbClr val="000000"/>
                </a:solidFill>
                <a:latin typeface="Calibri"/>
              </a:rPr>
              <a:t>‏</a:t>
            </a:r>
            <a:endParaRPr b="0" lang="pt-BR" sz="1600" spc="-1" strike="noStrike">
              <a:latin typeface="Arial"/>
            </a:endParaRPr>
          </a:p>
        </p:txBody>
      </p:sp>
      <p:sp>
        <p:nvSpPr>
          <p:cNvPr id="532" name="Rectangle 2"/>
          <p:cNvSpPr/>
          <p:nvPr/>
        </p:nvSpPr>
        <p:spPr>
          <a:xfrm>
            <a:off x="0" y="0"/>
            <a:ext cx="10438920" cy="351360"/>
          </a:xfrm>
          <a:prstGeom prst="rect">
            <a:avLst/>
          </a:prstGeom>
          <a:noFill/>
          <a:ln w="0">
            <a:noFill/>
          </a:ln>
        </p:spPr>
        <p:style>
          <a:lnRef idx="0"/>
          <a:fillRef idx="0"/>
          <a:effectRef idx="0"/>
          <a:fontRef idx="minor"/>
        </p:style>
        <p:txBody>
          <a:bodyPr lIns="90000" rIns="90000" tIns="46800" bIns="0" anchor="t">
            <a:spAutoFit/>
          </a:bodyPr>
          <a:p>
            <a:pPr algn="just">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 algn="l" pos="9410760"/>
                <a:tab algn="l" pos="10134720"/>
              </a:tabLst>
            </a:pPr>
            <a:r>
              <a:rPr b="1" lang="en-GB" sz="2000" spc="-1" strike="noStrike">
                <a:solidFill>
                  <a:srgbClr val="000066"/>
                </a:solidFill>
                <a:latin typeface="Calibri"/>
              </a:rPr>
              <a:t>BENEFÍCIOS DO USB</a:t>
            </a:r>
            <a:r>
              <a:rPr b="0" lang="en-GB" sz="1400" spc="-1" strike="noStrike">
                <a:solidFill>
                  <a:srgbClr val="000000"/>
                </a:solidFill>
                <a:latin typeface="Calibri"/>
              </a:rPr>
              <a:t> </a:t>
            </a:r>
            <a:endParaRPr b="0" lang="pt-BR" sz="1400" spc="-1" strike="noStrike">
              <a:latin typeface="Arial"/>
            </a:endParaRPr>
          </a:p>
        </p:txBody>
      </p:sp>
      <p:sp>
        <p:nvSpPr>
          <p:cNvPr id="533" name="Rectangle 3"/>
          <p:cNvSpPr/>
          <p:nvPr/>
        </p:nvSpPr>
        <p:spPr>
          <a:xfrm>
            <a:off x="0" y="3733920"/>
            <a:ext cx="9143640" cy="2548440"/>
          </a:xfrm>
          <a:prstGeom prst="rect">
            <a:avLst/>
          </a:prstGeom>
          <a:noFill/>
          <a:ln w="9525">
            <a:noFill/>
          </a:ln>
        </p:spPr>
        <p:style>
          <a:lnRef idx="0"/>
          <a:fillRef idx="0"/>
          <a:effectRef idx="0"/>
          <a:fontRef idx="minor"/>
        </p:style>
        <p:txBody>
          <a:bodyPr lIns="90000" rIns="90000" tIns="46800" bIns="46800" anchor="t">
            <a:spAutoFit/>
          </a:bodyPr>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COMPARTILHAMENTO </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	</a:t>
            </a:r>
            <a:r>
              <a:rPr b="1" lang="en-GB" sz="1600" spc="-1" strike="noStrike">
                <a:solidFill>
                  <a:srgbClr val="000000"/>
                </a:solidFill>
                <a:latin typeface="Calibri"/>
              </a:rPr>
              <a:t>O USB PERMITE O COMPARTILHAMENTO DE PERIFÉRICOS ENTRE PC’S, COMO </a:t>
            </a:r>
            <a:r>
              <a:rPr b="1" lang="en-GB" sz="1600" spc="-1" strike="noStrike">
                <a:solidFill>
                  <a:srgbClr val="000000"/>
                </a:solidFill>
                <a:latin typeface="Calibri"/>
              </a:rPr>
              <a:t>	</a:t>
            </a:r>
            <a:r>
              <a:rPr b="1" lang="en-GB" sz="1600" spc="-1" strike="noStrike">
                <a:solidFill>
                  <a:srgbClr val="000000"/>
                </a:solidFill>
                <a:latin typeface="Calibri"/>
              </a:rPr>
              <a:t>DISPOSITIVOS DE SEGURANÇA, TELEFONES, MONITORES E OUTROS. </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66"/>
                </a:solidFill>
                <a:latin typeface="Calibri"/>
              </a:rPr>
              <a:t>TELEFONIA E VIA PC </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 </a:t>
            </a:r>
            <a:r>
              <a:rPr b="1" lang="en-GB" sz="1600" spc="-1" strike="noStrike">
                <a:solidFill>
                  <a:srgbClr val="000000"/>
                </a:solidFill>
                <a:latin typeface="Calibri"/>
              </a:rPr>
              <a:t>	</a:t>
            </a:r>
            <a:r>
              <a:rPr b="1" lang="en-GB" sz="1600" spc="-1" strike="noStrike">
                <a:solidFill>
                  <a:srgbClr val="000000"/>
                </a:solidFill>
                <a:latin typeface="Calibri"/>
              </a:rPr>
              <a:t>A CONEXÃO VIA USB É IMEDIATA E FLEXÍVEL ENTRE TELEFONES E PC’S, </a:t>
            </a:r>
            <a:r>
              <a:rPr b="1" lang="en-GB" sz="1600" spc="-1" strike="noStrike">
                <a:solidFill>
                  <a:srgbClr val="000000"/>
                </a:solidFill>
                <a:latin typeface="Calibri"/>
              </a:rPr>
              <a:t>	</a:t>
            </a:r>
            <a:r>
              <a:rPr b="1" lang="en-GB" sz="1600" spc="-1" strike="noStrike">
                <a:solidFill>
                  <a:srgbClr val="000000"/>
                </a:solidFill>
                <a:latin typeface="Calibri"/>
              </a:rPr>
              <a:t>ESPECIALMENTE COM AS NOVAS APLICAÇÕES QUE TRANSFORMARAM UM </a:t>
            </a:r>
            <a:r>
              <a:rPr b="1" lang="en-GB" sz="1600" spc="-1" strike="noStrike">
                <a:solidFill>
                  <a:srgbClr val="000000"/>
                </a:solidFill>
                <a:latin typeface="Calibri"/>
              </a:rPr>
              <a:t>	</a:t>
            </a:r>
            <a:r>
              <a:rPr b="1" lang="en-GB" sz="1600" spc="-1" strike="noStrike">
                <a:solidFill>
                  <a:srgbClr val="000000"/>
                </a:solidFill>
                <a:latin typeface="Calibri"/>
              </a:rPr>
              <a:t>SIMPLES COMPUTADOR NUMA SOFISTICADA CENTRAL DE CHAMADAS. </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Text Box 1"/>
          <p:cNvSpPr/>
          <p:nvPr/>
        </p:nvSpPr>
        <p:spPr>
          <a:xfrm>
            <a:off x="101520" y="333360"/>
            <a:ext cx="9042120" cy="3500280"/>
          </a:xfrm>
          <a:prstGeom prst="rect">
            <a:avLst/>
          </a:prstGeom>
          <a:noFill/>
          <a:ln w="0">
            <a:noFill/>
          </a:ln>
        </p:spPr>
        <p:style>
          <a:lnRef idx="0"/>
          <a:fillRef idx="0"/>
          <a:effectRef idx="0"/>
          <a:fontRef idx="minor"/>
        </p:style>
        <p:txBody>
          <a:bodyPr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BARRAMENTO SERIAL FIREWIRE:</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600" spc="-1" strike="noStrike">
                <a:solidFill>
                  <a:srgbClr val="000000"/>
                </a:solidFill>
                <a:latin typeface="-apple-system"/>
              </a:rPr>
              <a:t>O FIREWIRE, FORMALMENTE CONHECIDO COMO IEEE 1394, É UM PADRÃO DE INTERFACE SERIAL DE ALTA </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600" spc="-1" strike="noStrike">
                <a:solidFill>
                  <a:srgbClr val="000000"/>
                </a:solidFill>
                <a:latin typeface="-apple-system"/>
              </a:rPr>
              <a:t>VELOCIDADE. ELE FOI DESENVOLVIDO INICIALMENTE PELA APPLE NA DÉCADA DE 1990. ESSA TECNOLOGIA  PERMITE A TRANSMISSÃO RÁPIDA EFICIENTE DE DADOS ENTRE DISPOSITIVOS, COMO CÂMERAS DE VÍDEO, DISCO RÍGIDOS CÂMERAS DIGITAIS E OUTROS PRIFÉRICOS.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pt-BR" sz="1600" spc="-1" strike="noStrike">
                <a:solidFill>
                  <a:srgbClr val="000000"/>
                </a:solidFill>
                <a:latin typeface="-apple-system"/>
              </a:rPr>
              <a:t> </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UTILIZA UMA CONFIGURAÇÃO EM CADEIA CIRCULAR, POSSIBILITANDO A CONEXÃO DE</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ATÉ 63 DISPOSITIVOS A UMA ÚNICA PORTA. ALÉM DISSO, ATÉ 1022 BARRAMENTOS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FIREWIRE PODEM SER CONECTADOS ENTRE SI, USANDO PONTES, O QUE POSSIBILITA AO</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SISTEMA POSSUIR QUANTOS PERIFÉRICOS QUANTOS FOREM NECESSÁRIOS.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p:txBody>
      </p:sp>
      <p:graphicFrame>
        <p:nvGraphicFramePr>
          <p:cNvPr id="535" name="Object 2"/>
          <p:cNvGraphicFramePr/>
          <p:nvPr/>
        </p:nvGraphicFramePr>
        <p:xfrm>
          <a:off x="1085040" y="3649680"/>
          <a:ext cx="6551280" cy="3011040"/>
        </p:xfrm>
        <a:graphic>
          <a:graphicData uri="http://schemas.openxmlformats.org/presentationml/2006/ole">
            <p:oleObj progId="PBrush" r:id="rId1" spid="">
              <p:embed/>
              <p:pic>
                <p:nvPicPr>
                  <p:cNvPr id="536" name="Object 2" descr=""/>
                  <p:cNvPicPr/>
                  <p:nvPr/>
                </p:nvPicPr>
                <p:blipFill>
                  <a:blip r:embed="rId2"/>
                  <a:stretch/>
                </p:blipFill>
                <p:spPr>
                  <a:xfrm>
                    <a:off x="1085040" y="3649680"/>
                    <a:ext cx="6551280" cy="301104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aixaDeTexto 2"/>
          <p:cNvSpPr/>
          <p:nvPr/>
        </p:nvSpPr>
        <p:spPr>
          <a:xfrm>
            <a:off x="407880" y="732960"/>
            <a:ext cx="8538840" cy="612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111111"/>
                </a:solidFill>
                <a:latin typeface="-apple-system"/>
                <a:ea typeface="DejaVu Sans"/>
              </a:rPr>
              <a:t>Aqui estão alguns detalhes sobre o FireWire:</a:t>
            </a:r>
            <a:endParaRPr b="0" lang="pt-BR" sz="1800" spc="-1" strike="noStrike">
              <a:latin typeface="Arial"/>
            </a:endParaRPr>
          </a:p>
          <a:p>
            <a:pPr marL="216000" indent="-216000">
              <a:lnSpc>
                <a:spcPct val="100000"/>
              </a:lnSpc>
              <a:buClr>
                <a:srgbClr val="111111"/>
              </a:buClr>
              <a:buFont typeface="Arial"/>
              <a:buChar char="•"/>
            </a:pPr>
            <a:r>
              <a:rPr b="1" lang="pt-BR" sz="1800" spc="-1" strike="noStrike">
                <a:solidFill>
                  <a:srgbClr val="111111"/>
                </a:solidFill>
                <a:latin typeface="-apple-system"/>
                <a:ea typeface="DejaVu Sans"/>
              </a:rPr>
              <a:t>Funcionamento</a:t>
            </a:r>
            <a:r>
              <a:rPr b="0" lang="pt-BR" sz="1800" spc="-1" strike="noStrike">
                <a:solidFill>
                  <a:srgbClr val="111111"/>
                </a:solidFill>
                <a:latin typeface="-apple-system"/>
                <a:ea typeface="DejaVu Sans"/>
              </a:rPr>
              <a:t>: O FireWire funciona transmitindo sinais digitais por meio de um cabo, geralmente de cobre, com até </a:t>
            </a:r>
            <a:r>
              <a:rPr b="1" lang="pt-BR" sz="1800" spc="-1" strike="noStrike">
                <a:solidFill>
                  <a:srgbClr val="111111"/>
                </a:solidFill>
                <a:latin typeface="-apple-system"/>
                <a:ea typeface="DejaVu Sans"/>
              </a:rPr>
              <a:t>4,5 metros de extensão</a:t>
            </a:r>
            <a:r>
              <a:rPr b="0" lang="pt-BR" sz="1800" spc="-1" strike="noStrike">
                <a:solidFill>
                  <a:srgbClr val="111111"/>
                </a:solidFill>
                <a:latin typeface="-apple-system"/>
                <a:ea typeface="DejaVu Sans"/>
              </a:rPr>
              <a:t> e um conector de </a:t>
            </a:r>
            <a:r>
              <a:rPr b="1" lang="pt-BR" sz="1800" spc="-1" strike="noStrike">
                <a:solidFill>
                  <a:srgbClr val="111111"/>
                </a:solidFill>
                <a:latin typeface="-apple-system"/>
                <a:ea typeface="DejaVu Sans"/>
              </a:rPr>
              <a:t>4, 6 ou 9 pinos</a:t>
            </a:r>
            <a:r>
              <a:rPr b="0" lang="pt-BR" sz="1800" spc="-1" strike="noStrike">
                <a:solidFill>
                  <a:srgbClr val="111111"/>
                </a:solidFill>
                <a:latin typeface="-apple-system"/>
                <a:ea typeface="DejaVu Sans"/>
              </a:rPr>
              <a:t>. Os dados são transmitidos de maneira </a:t>
            </a:r>
            <a:r>
              <a:rPr b="1" lang="pt-BR" sz="1800" spc="-1" strike="noStrike">
                <a:solidFill>
                  <a:srgbClr val="111111"/>
                </a:solidFill>
                <a:latin typeface="-apple-system"/>
                <a:ea typeface="DejaVu Sans"/>
              </a:rPr>
              <a:t>serial</a:t>
            </a:r>
            <a:r>
              <a:rPr b="0" lang="pt-BR" sz="1800" spc="-1" strike="noStrike">
                <a:solidFill>
                  <a:srgbClr val="111111"/>
                </a:solidFill>
                <a:latin typeface="-apple-system"/>
                <a:ea typeface="DejaVu Sans"/>
              </a:rPr>
              <a:t>, ou seja, um bit é enviado por vez, sequencialmente, assim como ocorre no padrão USB (Universal Serial Bus). A velocidade de transferência do FireWire pode ser de até </a:t>
            </a:r>
            <a:r>
              <a:rPr b="1" lang="pt-BR" sz="1800" spc="-1" strike="noStrike">
                <a:solidFill>
                  <a:srgbClr val="111111"/>
                </a:solidFill>
                <a:latin typeface="-apple-system"/>
                <a:ea typeface="DejaVu Sans"/>
              </a:rPr>
              <a:t>400 ou 800 Mb/s</a:t>
            </a:r>
            <a:r>
              <a:rPr b="0" lang="pt-BR" sz="1800" spc="-1" strike="noStrike">
                <a:solidFill>
                  <a:srgbClr val="111111"/>
                </a:solidFill>
                <a:latin typeface="-apple-system"/>
                <a:ea typeface="DejaVu Sans"/>
              </a:rPr>
              <a:t> nas versões mais comuns, ou de múltiplos gigabits por segundo nas últimas revisões da tecnologia, que não foram adotadas em larga escala. Além disso, o FireWire pode </a:t>
            </a:r>
            <a:r>
              <a:rPr b="1" lang="pt-BR" sz="1800" spc="-1" strike="noStrike">
                <a:solidFill>
                  <a:srgbClr val="111111"/>
                </a:solidFill>
                <a:latin typeface="-apple-system"/>
                <a:ea typeface="DejaVu Sans"/>
              </a:rPr>
              <a:t>alimentar dispositivos com uma potência de até 45 W</a:t>
            </a:r>
            <a:r>
              <a:rPr b="0" lang="pt-BR" sz="1800" spc="-1" strike="noStrike">
                <a:solidFill>
                  <a:srgbClr val="111111"/>
                </a:solidFill>
                <a:latin typeface="-apple-system"/>
                <a:ea typeface="DejaVu Sans"/>
              </a:rPr>
              <a:t>, a uma tensão de até 30 V.</a:t>
            </a:r>
            <a:endParaRPr b="0" lang="pt-BR" sz="1800" spc="-1" strike="noStrike">
              <a:latin typeface="Arial"/>
            </a:endParaRPr>
          </a:p>
          <a:p>
            <a:pPr marL="216000" indent="-216000">
              <a:lnSpc>
                <a:spcPct val="100000"/>
              </a:lnSpc>
              <a:buClr>
                <a:srgbClr val="111111"/>
              </a:buClr>
              <a:buFont typeface="Arial"/>
              <a:buChar char="•"/>
            </a:pPr>
            <a:r>
              <a:rPr b="1" lang="pt-BR" sz="1800" spc="-1" strike="noStrike">
                <a:solidFill>
                  <a:srgbClr val="111111"/>
                </a:solidFill>
                <a:latin typeface="-apple-system"/>
                <a:ea typeface="DejaVu Sans"/>
              </a:rPr>
              <a:t>Plug and Play</a:t>
            </a:r>
            <a:r>
              <a:rPr b="0" lang="pt-BR" sz="1800" spc="-1" strike="noStrike">
                <a:solidFill>
                  <a:srgbClr val="111111"/>
                </a:solidFill>
                <a:latin typeface="-apple-system"/>
                <a:ea typeface="DejaVu Sans"/>
              </a:rPr>
              <a:t>: As conexões FireWire são do tipo </a:t>
            </a:r>
            <a:r>
              <a:rPr b="1" lang="pt-BR" sz="1800" spc="-1" strike="noStrike">
                <a:solidFill>
                  <a:srgbClr val="111111"/>
                </a:solidFill>
                <a:latin typeface="-apple-system"/>
                <a:ea typeface="DejaVu Sans"/>
              </a:rPr>
              <a:t>plug and play</a:t>
            </a:r>
            <a:r>
              <a:rPr b="0" lang="pt-BR" sz="1800" spc="-1" strike="noStrike">
                <a:solidFill>
                  <a:srgbClr val="111111"/>
                </a:solidFill>
                <a:latin typeface="-apple-system"/>
                <a:ea typeface="DejaVu Sans"/>
              </a:rPr>
              <a:t> e não necessitam de nenhuma configuração física para que um dispositivo seja reconhecido pelo sistema operacional. Devido à facilidade de uso, a tecnologia equipou principalmente aparelhos portáteis, como iPods, HDs externos, filmadoras e webcams.</a:t>
            </a:r>
            <a:endParaRPr b="0" lang="pt-BR" sz="1800" spc="-1" strike="noStrike">
              <a:latin typeface="Arial"/>
            </a:endParaRPr>
          </a:p>
          <a:p>
            <a:pPr marL="216000" indent="-216000">
              <a:lnSpc>
                <a:spcPct val="100000"/>
              </a:lnSpc>
              <a:buClr>
                <a:srgbClr val="111111"/>
              </a:buClr>
              <a:buFont typeface="Arial"/>
              <a:buChar char="•"/>
            </a:pPr>
            <a:r>
              <a:rPr b="1" lang="pt-BR" sz="1800" spc="-1" strike="noStrike">
                <a:solidFill>
                  <a:srgbClr val="111111"/>
                </a:solidFill>
                <a:latin typeface="-apple-system"/>
                <a:ea typeface="DejaVu Sans"/>
              </a:rPr>
              <a:t>P2P (peer-to-peer)</a:t>
            </a:r>
            <a:r>
              <a:rPr b="0" lang="pt-BR" sz="1800" spc="-1" strike="noStrike">
                <a:solidFill>
                  <a:srgbClr val="111111"/>
                </a:solidFill>
                <a:latin typeface="-apple-system"/>
                <a:ea typeface="DejaVu Sans"/>
              </a:rPr>
              <a:t>: Outra característica do IEEE 1394 é o fato de ser </a:t>
            </a:r>
            <a:r>
              <a:rPr b="1" lang="pt-BR" sz="1800" spc="-1" strike="noStrike">
                <a:solidFill>
                  <a:srgbClr val="111111"/>
                </a:solidFill>
                <a:latin typeface="-apple-system"/>
                <a:ea typeface="DejaVu Sans"/>
              </a:rPr>
              <a:t>P2P</a:t>
            </a:r>
            <a:r>
              <a:rPr b="0" lang="pt-BR" sz="1800" spc="-1" strike="noStrike">
                <a:solidFill>
                  <a:srgbClr val="111111"/>
                </a:solidFill>
                <a:latin typeface="-apple-system"/>
                <a:ea typeface="DejaVu Sans"/>
              </a:rPr>
              <a:t>, ou seja, todos os dispositivos plugados na mesma interface, até o limite de </a:t>
            </a:r>
            <a:r>
              <a:rPr b="1" lang="pt-BR" sz="1800" spc="-1" strike="noStrike">
                <a:solidFill>
                  <a:srgbClr val="111111"/>
                </a:solidFill>
                <a:latin typeface="-apple-system"/>
                <a:ea typeface="DejaVu Sans"/>
              </a:rPr>
              <a:t>63 aparelhos</a:t>
            </a:r>
            <a:r>
              <a:rPr b="0" lang="pt-BR" sz="1800" spc="-1" strike="noStrike">
                <a:solidFill>
                  <a:srgbClr val="111111"/>
                </a:solidFill>
                <a:latin typeface="-apple-system"/>
                <a:ea typeface="DejaVu Sans"/>
              </a:rPr>
              <a:t>, se enxergam mutuamente, sem necessidade de um controlador único. Em tese, esse modelo permite atingir </a:t>
            </a:r>
            <a:r>
              <a:rPr b="1" lang="pt-BR" sz="1800" spc="-1" strike="noStrike">
                <a:solidFill>
                  <a:srgbClr val="111111"/>
                </a:solidFill>
                <a:latin typeface="-apple-system"/>
                <a:ea typeface="DejaVu Sans"/>
              </a:rPr>
              <a:t>latências mais baixas</a:t>
            </a:r>
            <a:r>
              <a:rPr b="0" lang="pt-BR" sz="1800" spc="-1" strike="noStrike">
                <a:solidFill>
                  <a:srgbClr val="111111"/>
                </a:solidFill>
                <a:latin typeface="-apple-system"/>
                <a:ea typeface="DejaVu Sans"/>
              </a:rPr>
              <a:t> em relação ao USB.</a:t>
            </a:r>
            <a:endParaRPr b="0" lang="pt-BR" sz="1800" spc="-1" strike="noStrike">
              <a:latin typeface="Arial"/>
            </a:endParaRPr>
          </a:p>
          <a:p>
            <a:pPr>
              <a:lnSpc>
                <a:spcPct val="100000"/>
              </a:lnSpc>
              <a:buNone/>
            </a:pPr>
            <a:r>
              <a:rPr b="0" lang="pt-BR" sz="1800" spc="-1" strike="noStrike" u="sng">
                <a:solidFill>
                  <a:srgbClr val="0000ff"/>
                </a:solidFill>
                <a:uFillTx/>
                <a:latin typeface="-apple-system"/>
                <a:ea typeface="DejaVu Sans"/>
                <a:hlinkClick r:id="rId1"/>
              </a:rPr>
              <a:t>Em resumo, o FireWire foi projetado para conectar periféricos a computadores, com foco em dispositivos de áudio e vídeo, além de aparelhos que se beneficiam de baixa latência, como HDs externos e equipamentos de rede</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8" name="Picture 1" descr=""/>
          <p:cNvPicPr/>
          <p:nvPr/>
        </p:nvPicPr>
        <p:blipFill>
          <a:blip r:embed="rId1"/>
          <a:stretch/>
        </p:blipFill>
        <p:spPr>
          <a:xfrm>
            <a:off x="1619280" y="1916280"/>
            <a:ext cx="5328720" cy="4060440"/>
          </a:xfrm>
          <a:prstGeom prst="rect">
            <a:avLst/>
          </a:prstGeom>
          <a:ln w="0">
            <a:noFill/>
          </a:ln>
        </p:spPr>
      </p:pic>
      <p:sp>
        <p:nvSpPr>
          <p:cNvPr id="539" name="Text Box 2"/>
          <p:cNvSpPr/>
          <p:nvPr/>
        </p:nvSpPr>
        <p:spPr>
          <a:xfrm>
            <a:off x="1038960" y="4986360"/>
            <a:ext cx="2725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  </a:t>
            </a:r>
            <a:endParaRPr b="0" lang="pt-BR" sz="1600" spc="-1" strike="noStrike">
              <a:latin typeface="Arial"/>
            </a:endParaRPr>
          </a:p>
        </p:txBody>
      </p:sp>
      <p:sp>
        <p:nvSpPr>
          <p:cNvPr id="540" name="Text Box 3"/>
          <p:cNvSpPr/>
          <p:nvPr/>
        </p:nvSpPr>
        <p:spPr>
          <a:xfrm>
            <a:off x="606240" y="0"/>
            <a:ext cx="7351560" cy="17967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O FIREWIRE ESPECIFICA UM CONJUNTO DE TRÊS CAMADAS DE PROTOCOLOS: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CAMADA FÍSICA_ DEFINE OS MEIOS DE TRANSMISSÃO E AS CARACTERÍSTICAS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ELÉTRICAS E DE SINALIZAÇÃO DE CADA UM.</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CAMADA DE ENLACE_ DESCREVE A TRANSMISSÃO DOS DADOS EM PACOTES.</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CAMADA DE TRANSAÇÃO_ DEFINE UM PROTOCOLO DO TIPO REQUISIÇÃO-RESPOSTA.</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41" name="Object 2"/>
          <p:cNvGraphicFramePr/>
          <p:nvPr/>
        </p:nvGraphicFramePr>
        <p:xfrm>
          <a:off x="468360" y="0"/>
          <a:ext cx="7056000" cy="1882440"/>
        </p:xfrm>
        <a:graphic>
          <a:graphicData uri="http://schemas.openxmlformats.org/presentationml/2006/ole">
            <p:oleObj progId="PBrush" r:id="rId1" spid="">
              <p:embed/>
              <p:pic>
                <p:nvPicPr>
                  <p:cNvPr id="542" name="Object 2" descr=""/>
                  <p:cNvPicPr/>
                  <p:nvPr/>
                </p:nvPicPr>
                <p:blipFill>
                  <a:blip r:embed="rId2"/>
                  <a:stretch/>
                </p:blipFill>
                <p:spPr>
                  <a:xfrm>
                    <a:off x="468360" y="0"/>
                    <a:ext cx="7056000" cy="1882440"/>
                  </a:xfrm>
                  <a:prstGeom prst="rect">
                    <a:avLst/>
                  </a:prstGeom>
                  <a:ln w="0">
                    <a:noFill/>
                  </a:ln>
                </p:spPr>
              </p:pic>
            </p:oleObj>
          </a:graphicData>
        </a:graphic>
      </p:graphicFrame>
      <p:pic>
        <p:nvPicPr>
          <p:cNvPr id="543" name="Picture 2" descr=""/>
          <p:cNvPicPr/>
          <p:nvPr/>
        </p:nvPicPr>
        <p:blipFill>
          <a:blip r:embed="rId3"/>
          <a:stretch/>
        </p:blipFill>
        <p:spPr>
          <a:xfrm>
            <a:off x="395280" y="1916280"/>
            <a:ext cx="7632360" cy="2395080"/>
          </a:xfrm>
          <a:prstGeom prst="rect">
            <a:avLst/>
          </a:prstGeom>
          <a:ln w="0">
            <a:noFill/>
          </a:ln>
        </p:spPr>
      </p:pic>
      <p:sp>
        <p:nvSpPr>
          <p:cNvPr id="544" name="Text Box 3"/>
          <p:cNvSpPr/>
          <p:nvPr/>
        </p:nvSpPr>
        <p:spPr>
          <a:xfrm>
            <a:off x="794520" y="4437000"/>
            <a:ext cx="7397280" cy="1796760"/>
          </a:xfrm>
          <a:prstGeom prst="rect">
            <a:avLst/>
          </a:prstGeom>
          <a:noFill/>
          <a:ln w="0">
            <a:noFill/>
          </a:ln>
        </p:spPr>
        <p:style>
          <a:lnRef idx="0"/>
          <a:fillRef idx="0"/>
          <a:effectRef idx="0"/>
          <a:fontRef idx="minor"/>
        </p:style>
        <p:txBody>
          <a:bodyPr wrap="none" lIns="90000" rIns="90000" tIns="46800" bIns="46800" anchor="t">
            <a:spAutoFit/>
          </a:bodyPr>
          <a:p>
            <a:pPr marL="457200" indent="-457200">
              <a:lnSpc>
                <a:spcPct val="100000"/>
              </a:lnSpc>
              <a:buNone/>
              <a:tabLst>
                <a:tab algn="l" pos="0"/>
              </a:tabLst>
            </a:pPr>
            <a:r>
              <a:rPr b="1" lang="en-GB" sz="1600" spc="-1" strike="noStrike">
                <a:solidFill>
                  <a:srgbClr val="000000"/>
                </a:solidFill>
                <a:latin typeface="Calibri"/>
              </a:rPr>
              <a:t>O  PROCESSO DE ENTREGA DE UM PACOTE É CONHECIDO COMO SUBAÇÃO.</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UMA SUBAÇÃO É CONSTITUÍDA DE CINCO PERÍODOS DE TEMPO:</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SEQUÊNCIA DE ARBITRAÇÃO</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TRANSMISSÃO DE PACOTE</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INTERVALO DE RECONHECIMENTO</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RECONHECIMENTO</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INTERVALO DE ENTRE SUBAÇÕES</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 Box 1"/>
          <p:cNvSpPr/>
          <p:nvPr/>
        </p:nvSpPr>
        <p:spPr>
          <a:xfrm>
            <a:off x="1395720" y="1752480"/>
            <a:ext cx="6051600" cy="45828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ULAS DE 1 BIT DE TAMANHO CONCTADAS PARA FORMAR UMA ULA DE 8 BITS.</a:t>
            </a:r>
            <a:endParaRPr b="0" lang="pt-BR" sz="12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Calibri"/>
              </a:rPr>
              <a:t>                        </a:t>
            </a:r>
            <a:r>
              <a:rPr b="1" lang="en-GB" sz="1200" spc="-1" strike="noStrike">
                <a:solidFill>
                  <a:srgbClr val="000000"/>
                </a:solidFill>
                <a:latin typeface="Calibri"/>
              </a:rPr>
              <a:t>.</a:t>
            </a:r>
            <a:endParaRPr b="0" lang="pt-BR" sz="1200" spc="-1" strike="noStrike">
              <a:latin typeface="Arial"/>
            </a:endParaRPr>
          </a:p>
        </p:txBody>
      </p:sp>
      <p:sp>
        <p:nvSpPr>
          <p:cNvPr id="243" name="Text Box 2"/>
          <p:cNvSpPr/>
          <p:nvPr/>
        </p:nvSpPr>
        <p:spPr>
          <a:xfrm>
            <a:off x="1665720" y="5867280"/>
            <a:ext cx="5434560" cy="45828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RELÓGIO DO SISTEMA E O DIAGRAMA DE TEMPO CORRESPONDENTE</a:t>
            </a:r>
            <a:endParaRPr b="0" lang="pt-BR" sz="12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Calibri"/>
              </a:rPr>
              <a:t>                        </a:t>
            </a:r>
            <a:r>
              <a:rPr b="1" lang="en-GB" sz="1200" spc="-1" strike="noStrike">
                <a:solidFill>
                  <a:srgbClr val="000000"/>
                </a:solidFill>
                <a:latin typeface="Calibri"/>
              </a:rPr>
              <a:t>.</a:t>
            </a:r>
            <a:endParaRPr b="0" lang="pt-BR" sz="1200" spc="-1" strike="noStrike">
              <a:latin typeface="Arial"/>
            </a:endParaRPr>
          </a:p>
        </p:txBody>
      </p:sp>
      <p:pic>
        <p:nvPicPr>
          <p:cNvPr id="244" name="Picture 3" descr=""/>
          <p:cNvPicPr/>
          <p:nvPr/>
        </p:nvPicPr>
        <p:blipFill>
          <a:blip r:embed="rId1"/>
          <a:stretch/>
        </p:blipFill>
        <p:spPr>
          <a:xfrm>
            <a:off x="2133720" y="457200"/>
            <a:ext cx="4495320" cy="1085400"/>
          </a:xfrm>
          <a:prstGeom prst="rect">
            <a:avLst/>
          </a:prstGeom>
          <a:ln w="0">
            <a:noFill/>
          </a:ln>
        </p:spPr>
      </p:pic>
      <p:pic>
        <p:nvPicPr>
          <p:cNvPr id="245" name="Picture 4" descr=""/>
          <p:cNvPicPr/>
          <p:nvPr/>
        </p:nvPicPr>
        <p:blipFill>
          <a:blip r:embed="rId2"/>
          <a:stretch/>
        </p:blipFill>
        <p:spPr>
          <a:xfrm>
            <a:off x="2514600" y="2133720"/>
            <a:ext cx="4562280" cy="3447720"/>
          </a:xfrm>
          <a:prstGeom prst="rect">
            <a:avLst/>
          </a:prstGeom>
          <a:ln w="0">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aixaDeTexto 2"/>
          <p:cNvSpPr/>
          <p:nvPr/>
        </p:nvSpPr>
        <p:spPr>
          <a:xfrm>
            <a:off x="464400" y="193680"/>
            <a:ext cx="8398080" cy="420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12121"/>
                </a:solidFill>
                <a:latin typeface="var(--font-family-base)"/>
                <a:ea typeface="DejaVu Sans"/>
              </a:rPr>
              <a:t>O FireWire acabou porque perdeu a disputa para o USB, que se tornou um padrão adotado em larga escala; e porque foi substituído pelo Thunderbolt, uma interface moderna capaz de atingir velocidades mais altas. A história da tecnologia foi marcada principalmente por disputas relacionadas ao pagamento de royalties.</a:t>
            </a:r>
            <a:endParaRPr b="0" lang="pt-BR" sz="1800" spc="-1" strike="noStrike">
              <a:latin typeface="Arial"/>
            </a:endParaRPr>
          </a:p>
          <a:p>
            <a:pPr>
              <a:lnSpc>
                <a:spcPct val="100000"/>
              </a:lnSpc>
              <a:buNone/>
            </a:pPr>
            <a:r>
              <a:rPr b="0" lang="pt-BR" sz="1800" spc="-1" strike="noStrike">
                <a:solidFill>
                  <a:srgbClr val="212121"/>
                </a:solidFill>
                <a:latin typeface="var(--font-family-base)"/>
                <a:ea typeface="DejaVu Sans"/>
              </a:rPr>
              <a:t>A responsável pelo licenciamento da tecnologia era a Apple. Quando passou por uma crise financeira, no final da década de 1990, o CEO Steve Jobs </a:t>
            </a:r>
            <a:r>
              <a:rPr b="0" lang="pt-BR" sz="1800" spc="-1" strike="noStrike">
                <a:solidFill>
                  <a:srgbClr val="0000ff"/>
                </a:solidFill>
                <a:latin typeface="var(--font-family-base)"/>
                <a:ea typeface="DejaVu Sans"/>
                <a:hlinkClick r:id="rId1"/>
              </a:rPr>
              <a:t>decidiu cobrar uma taxa de US$ 1 por porta</a:t>
            </a:r>
            <a:r>
              <a:rPr b="0" lang="pt-BR" sz="1800" spc="-1" strike="noStrike">
                <a:solidFill>
                  <a:srgbClr val="212121"/>
                </a:solidFill>
                <a:latin typeface="var(--font-family-base)"/>
                <a:ea typeface="DejaVu Sans"/>
              </a:rPr>
              <a:t>. Em resposta, a Intel, líder do mercado de PCs, removeu o suporte ao FireWire e adotou o padrão USB 2.0 em seus chipsets.</a:t>
            </a:r>
            <a:endParaRPr b="0" lang="pt-BR" sz="1800" spc="-1" strike="noStrike">
              <a:latin typeface="Arial"/>
            </a:endParaRPr>
          </a:p>
          <a:p>
            <a:pPr>
              <a:lnSpc>
                <a:spcPct val="100000"/>
              </a:lnSpc>
              <a:buNone/>
            </a:pPr>
            <a:r>
              <a:rPr b="0" lang="pt-BR" sz="1800" spc="-1" strike="noStrike">
                <a:solidFill>
                  <a:srgbClr val="212121"/>
                </a:solidFill>
                <a:latin typeface="var(--font-family-base)"/>
                <a:ea typeface="DejaVu Sans"/>
              </a:rPr>
              <a:t>Mesmo com a redução da taxa para US$ 0,25 por sistema (independente do número de portas), anunciada um mês após o aumento, não houve mais interesse por parte da Intel. Em 2008, a Apple lançou o primeiro MacBook sem porta FireWire e, em 2012, parou de produzir produtos com a tecnologia.</a:t>
            </a:r>
            <a:endParaRPr b="0" lang="pt-BR" sz="1800" spc="-1" strike="noStrike">
              <a:latin typeface="Arial"/>
            </a:endParaRPr>
          </a:p>
        </p:txBody>
      </p:sp>
      <p:pic>
        <p:nvPicPr>
          <p:cNvPr id="546" name="Picture 2" descr="Portas FireWire 800 e Thunderbolt em um MacBook Pro 2011"/>
          <p:cNvPicPr/>
          <p:nvPr/>
        </p:nvPicPr>
        <p:blipFill>
          <a:blip r:embed="rId2"/>
          <a:stretch/>
        </p:blipFill>
        <p:spPr>
          <a:xfrm>
            <a:off x="2067840" y="3745080"/>
            <a:ext cx="5190480" cy="2918520"/>
          </a:xfrm>
          <a:prstGeom prst="rect">
            <a:avLst/>
          </a:prstGeom>
          <a:ln w="0">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49680" y="193680"/>
            <a:ext cx="9166320" cy="666360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DISCO RÍGIDO:</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É ORGANIZADO EM CILINDRO, TRILHA, SETOR.</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CILINDRO_ É  O CONJUNTO DE TODAS AS TRILHAS NA MESMA POSIÇÃO.</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TRILHA _ É A SUPERFÍCIE ONDE OS DADOS PODEM SER ESCRITOS. SE O DISCO</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APRESENTAR MAIS DE UMA SUPERFICIE, E CORRESPONDENTEMENTE MAIS DE UMA</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CABEÇA, EM CADA SUPERFÍCIE É DETERMINADA UMA TRILHA.</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SETOR _ SÃO AS DIVISÕES LÓGICAS DA TRILHA EM PORÇÕES MENORES.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A QUANTIDADE DE BYTES MAIS UTILIZADA POR SETOR É A DE 512.</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ROTAÇÃO CONSTANTE (4500 A 7200 rpm)</a:t>
            </a:r>
            <a:r>
              <a:rPr b="1" lang="pt-BR" sz="1600" spc="-1" strike="noStrike">
                <a:solidFill>
                  <a:srgbClr val="000000"/>
                </a:solidFill>
                <a:latin typeface="Times New Roman"/>
                <a:ea typeface="DejaVu Sans"/>
              </a:rPr>
              <a:t>‏</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TRILHAS EXTERNAS COM MAIS SETORES</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CUSTERS _ É A MENOR UNIDADE DE ÁREA ALOCADA PELO </a:t>
            </a:r>
            <a:r>
              <a:rPr b="1" lang="pt-BR" sz="1600" spc="-1" strike="noStrike">
                <a:solidFill>
                  <a:srgbClr val="3333cc"/>
                </a:solidFill>
                <a:latin typeface="Times New Roman"/>
                <a:ea typeface="DejaVu Sans"/>
              </a:rPr>
              <a:t>DOS</a:t>
            </a:r>
            <a:r>
              <a:rPr b="1" lang="pt-BR" sz="1600" spc="-1" strike="noStrike">
                <a:solidFill>
                  <a:srgbClr val="000000"/>
                </a:solidFill>
                <a:latin typeface="Times New Roman"/>
                <a:ea typeface="DejaVu Sans"/>
              </a:rPr>
              <a:t> NA ÁREA DE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ARQUIVOS, E SEMPRE CRIA UM NÚMERO INTEIRO DE CLUSTERS.</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O SISTEMA DE  FAT16 É UTILIZADO PARA DISCOS ATÉ 508 Mbytes. EM DISCOS MAIORES DE</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508 Mbytes É UTILIZADO O SISTEMA DE FAT32, QUE UTILIZA CLUSTERS DE 4KBytes ATÉ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DISCOS DE 8GBytes. ENTRE DISCOS DE 8GBytes E 16GB O CLUSTER SOBE PARA 8KBytes DE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16 SETORES. ENTRE 16GBytes E 32GBytes O CLUSTER SOBE PARA 16KBytes DE 32 SETORES.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ACIMA DE 32GBytes O CLUSTER SOBE PARA 32 Kbytes DE 64 SETORES.</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8" name="Picture 1" descr=""/>
          <p:cNvPicPr/>
          <p:nvPr/>
        </p:nvPicPr>
        <p:blipFill>
          <a:blip r:embed="rId1"/>
          <a:stretch/>
        </p:blipFill>
        <p:spPr>
          <a:xfrm>
            <a:off x="0" y="836640"/>
            <a:ext cx="4752360" cy="3637800"/>
          </a:xfrm>
          <a:prstGeom prst="rect">
            <a:avLst/>
          </a:prstGeom>
          <a:ln w="9360">
            <a:noFill/>
          </a:ln>
        </p:spPr>
      </p:pic>
      <p:sp>
        <p:nvSpPr>
          <p:cNvPr id="549" name="CustomShape 1"/>
          <p:cNvSpPr/>
          <p:nvPr/>
        </p:nvSpPr>
        <p:spPr>
          <a:xfrm>
            <a:off x="0" y="0"/>
            <a:ext cx="9143280" cy="823320"/>
          </a:xfrm>
          <a:prstGeom prst="rect">
            <a:avLst/>
          </a:prstGeom>
          <a:noFill/>
          <a:ln w="9360">
            <a:noFill/>
          </a:ln>
        </p:spPr>
        <p:style>
          <a:lnRef idx="0"/>
          <a:fillRef idx="0"/>
          <a:effectRef idx="0"/>
          <a:fontRef idx="minor"/>
        </p:style>
        <p:txBody>
          <a:bodyPr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DISCO RÍGIDO: É ORGANIZADO EM CILINDRO, TRILHA, SETOR.</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TODAS AS CABEÇAS SÃO MONTADAS SOBRE O MESMO BRAÇO E DESSA FORMA MOVEM-SE TODAS JUNTAS.</a:t>
            </a:r>
            <a:endParaRPr b="0" lang="pt-BR" sz="1600" spc="-1" strike="noStrike">
              <a:latin typeface="Arial"/>
            </a:endParaRPr>
          </a:p>
        </p:txBody>
      </p:sp>
      <p:pic>
        <p:nvPicPr>
          <p:cNvPr id="550" name="Picture 3" descr=""/>
          <p:cNvPicPr/>
          <p:nvPr/>
        </p:nvPicPr>
        <p:blipFill>
          <a:blip r:embed="rId2"/>
          <a:stretch/>
        </p:blipFill>
        <p:spPr>
          <a:xfrm>
            <a:off x="4788000" y="1035000"/>
            <a:ext cx="4355280" cy="1863000"/>
          </a:xfrm>
          <a:prstGeom prst="rect">
            <a:avLst/>
          </a:prstGeom>
          <a:ln w="9360">
            <a:noFill/>
          </a:ln>
        </p:spPr>
      </p:pic>
      <p:sp>
        <p:nvSpPr>
          <p:cNvPr id="551" name="CustomShape 2"/>
          <p:cNvSpPr/>
          <p:nvPr/>
        </p:nvSpPr>
        <p:spPr>
          <a:xfrm>
            <a:off x="4806720" y="2924280"/>
            <a:ext cx="4298400" cy="58032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UMA PORÇÃO DE UMA TRILHA DE DISCO</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COM DOIS SETORES ILUSTRADOS</a:t>
            </a:r>
            <a:endParaRPr b="0" lang="pt-BR" sz="1600" spc="-1" strike="noStrike">
              <a:latin typeface="Arial"/>
            </a:endParaRPr>
          </a:p>
        </p:txBody>
      </p:sp>
      <p:sp>
        <p:nvSpPr>
          <p:cNvPr id="552" name="CustomShape 3"/>
          <p:cNvSpPr/>
          <p:nvPr/>
        </p:nvSpPr>
        <p:spPr>
          <a:xfrm>
            <a:off x="0" y="4581360"/>
            <a:ext cx="9143280" cy="2040480"/>
          </a:xfrm>
          <a:prstGeom prst="rect">
            <a:avLst/>
          </a:prstGeom>
          <a:noFill/>
          <a:ln w="9360">
            <a:noFill/>
          </a:ln>
        </p:spPr>
        <p:style>
          <a:lnRef idx="0"/>
          <a:fillRef idx="0"/>
          <a:effectRef idx="0"/>
          <a:fontRef idx="minor"/>
        </p:style>
        <p:txBody>
          <a:bodyPr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CILINDRO_ É  O CONJUNTO DE TODAS AS TRILHAS NA MESMA POSIÇÃO.</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TRILHA _ É A SUPERFÍCIE ONDE OS DADOS PODEM SER ESCRITOS. SE O DISCO</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APRESENTAR MAIS DE UMA SUPERFICIE, E CORRESPONDENTEMENTE MAIS DE UMA</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CABEÇA, EM CADA SUPERFÍCIE É DETERMINADA UMA TRILHA.</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SETOR _ SÃO AS DIVISÕES LÓGICAS DA TRILHA EM PORÇÕES MENORES.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A QUANTIDADE DE BYTES MAIS UTILIZADA POR SETOR É A DE 512.</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0" y="0"/>
            <a:ext cx="9143280" cy="6303960"/>
          </a:xfrm>
          <a:prstGeom prst="rect">
            <a:avLst/>
          </a:prstGeom>
          <a:noFill/>
          <a:ln w="9360">
            <a:noFill/>
          </a:ln>
        </p:spPr>
        <p:style>
          <a:lnRef idx="0"/>
          <a:fillRef idx="0"/>
          <a:effectRef idx="0"/>
          <a:fontRef idx="minor"/>
        </p:style>
        <p:txBody>
          <a:bodyPr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ROTAÇÃO CONSTANTE (4500 A 7200 rpm)</a:t>
            </a:r>
            <a:r>
              <a:rPr b="1" lang="pt-BR" sz="1600" spc="-1" strike="noStrike">
                <a:solidFill>
                  <a:srgbClr val="000000"/>
                </a:solidFill>
                <a:latin typeface="Times New Roman"/>
                <a:ea typeface="DejaVu Sans"/>
              </a:rPr>
              <a:t>‏</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TRILHAS EXTERNAS COM MAIS SETORES</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CUSTERS _ É A MENOR UNIDADE DE ÁREA ALOCADA PELO </a:t>
            </a:r>
            <a:r>
              <a:rPr b="1" lang="pt-BR" sz="1600" spc="-1" strike="noStrike">
                <a:solidFill>
                  <a:srgbClr val="3333cc"/>
                </a:solidFill>
                <a:latin typeface="Times New Roman"/>
                <a:ea typeface="DejaVu Sans"/>
              </a:rPr>
              <a:t>DOS</a:t>
            </a:r>
            <a:r>
              <a:rPr b="1" lang="pt-BR" sz="1600" spc="-1" strike="noStrike">
                <a:solidFill>
                  <a:srgbClr val="000000"/>
                </a:solidFill>
                <a:latin typeface="Times New Roman"/>
                <a:ea typeface="DejaVu Sans"/>
              </a:rPr>
              <a:t> NA ÁREA DE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ARQUIVOS, E SEMPRE CRIA UM NÚMERO INTEIRO DE CLUSTERS.</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A CONTROLADORA DE DISCO CALCULA UM ENDEREÇO LÓGICO DO BLOCO DE DADOS (LBA) A SER ACESSADO E, EM SEGUIDA, ESTE LBA É CONVERTIDO EM VALORES REAIS DE CILINDRO, CABEÇA E SETOR. ESTA TÉCNICA PERMITE SUPERAR A BARREIRA DOS 504 MB (1024 CILINDROSx16 CABEÇASx63 SETORES x512 BYTES POR SETOR) DAS PLACAS IDE E DAS BIOS ANTIGAS.</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O SISTEMA DE  FAT16 É UTILIZADO PARA DISCOS ATÉ 512 Mbytes. EM DISCOS MAIORES DE 512 Mbytes É UTILIZADO O SISTEMA DE FAT32, QUE UTILIZA CLUSTERS DE 4KBytes ATÉ DISCOS DE 8GBytes. ENTRE DISCOS DE 8GBytes E 16GB O CLUSTER SOBE PARA 8KBytes DE 16 SETORES. ENTRE 16GBytes E 32GBytes O CLUSTER SOBE PARA 16KBytes DE 32 SETORES. ACIMA DE 32GBytes O CLUSTER SOBE PARA 32 Kbytes DE 64 SETORES.</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TIPOS DE BARRAMENTO PARA PERIFÉRICOS:</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IDE_ Integrated Drive Electronics (528 MB para controlar 2 drives.)</a:t>
            </a:r>
            <a:r>
              <a:rPr b="1" lang="pt-BR" sz="1600" spc="-1" strike="noStrike">
                <a:solidFill>
                  <a:srgbClr val="000000"/>
                </a:solidFill>
                <a:latin typeface="Times New Roman"/>
                <a:ea typeface="DejaVu Sans"/>
              </a:rPr>
              <a:t>‏</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EIDE _ Extended IDE(aceita enderecamento LBA e controla 4 drives, 2 MESTRES E 2 ESCRAVOS)</a:t>
            </a:r>
            <a:r>
              <a:rPr b="1" lang="pt-BR" sz="1600" spc="-1" strike="noStrike">
                <a:solidFill>
                  <a:srgbClr val="000000"/>
                </a:solidFill>
                <a:latin typeface="Times New Roman"/>
                <a:ea typeface="DejaVu Sans"/>
              </a:rPr>
              <a:t>‏</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SCSI_ Small Computer System Interface(controla ate 7 drives e 15 para wide SCSI)</a:t>
            </a:r>
            <a:r>
              <a:rPr b="1" lang="pt-BR" sz="1600" spc="-1" strike="noStrike">
                <a:solidFill>
                  <a:srgbClr val="000000"/>
                </a:solidFill>
                <a:latin typeface="Times New Roman"/>
                <a:ea typeface="DejaVu Sans"/>
              </a:rPr>
              <a:t>‏</a:t>
            </a:r>
            <a:endParaRPr b="0" lang="pt-BR" sz="1600" spc="-1" strike="noStrike">
              <a:latin typeface="Arial"/>
            </a:endParaRPr>
          </a:p>
          <a:p>
            <a:pPr>
              <a:lnSpc>
                <a:spcPct val="100000"/>
              </a:lnSpc>
              <a:buNone/>
              <a:tabLst>
                <a:tab algn="l" pos="0"/>
              </a:tabLst>
            </a:pP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212760" y="692280"/>
            <a:ext cx="8727480" cy="569052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0" lang="pt-BR" sz="1600" spc="-1" strike="noStrike">
                <a:solidFill>
                  <a:srgbClr val="000000"/>
                </a:solidFill>
                <a:latin typeface="Times New Roman"/>
                <a:ea typeface="DejaVu Sans"/>
              </a:rPr>
              <a:t>DISCOS IDE OU EIDE QUE POSSUEM CONTROLADORA INTEGRADA, SÃO AS MAIS </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POPULARES. O IDE APRESENTA TAXA DE ATÉ 4MB POR SEGUNDO, ENQUANTO NO</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EIDE ESTA TAXA PODE CHEGAR ATÉ 16 MB POR SEGUNDO.</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OS DISCOS SÃO CONECTADOS À PLACA-MÃE POR MEIO DE UM CABO DE 40 PINOS. A</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CONTROLADORA SE ENCONTRA EMBUTIDA NO DRIVE, O QUE DISPENSA A NECESSIDADE</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DE OCUPAR UM SLOT DO BARRAMENTO COM UMA PLACA CONTROLADORA.</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DISCOS IDE USAM A ESPECIFICAÇÃO ATA (AT ATTACHMENT) PARA COMUNICAÇÃO</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COM O PROCESSADOR. ELA DEFINE UMA SÉRIE DE ENDEREÇOS DE ENTRADA/SAÍDA.</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O PADRÃO SCSI TRABALHA COM BARRAMENTO DE 50 PINOS(SCSI-1, SCSI-2) E 68 PINOS</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(SCSI-2 E SCSI-3). O SISTEMA SCSI É MAIS QUE UM BARRAMENTO. OS DISPOSITIVOS SCSI</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PODEM RECEBER COMANDOS DE ALTO NÍVEL, POR EXEMPLO PARA UMA LEITURA É </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SUFICIENTE O RECEBIMENTO DA REQUISIÇÃO E O VALOR DO BLOCO LÓGICO, A </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TRANSFORMAÇÃO EM ENDEREÇO DE CILINDRO, CABEÇA E SETOR É FEITA PELA</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CONTROLADORA NO DISCO.</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CADA DISPOSITIVO SCSI PODE ATUAR COMO UM INICIADOR OU COMO ALVO. ALGUNS</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SÃO SEMPRE ALVOS, COMO O DISCO, E OUTROS SÃO SEMPRE INICIADORES COMO</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UM ADAPTADOR PCI – SCSI.</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OBSERVE QUE UMA PLACA SCSI CONTÉM UM CONTROLADOR SCSI, QUE CONTA COMO</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 </a:t>
            </a:r>
            <a:r>
              <a:rPr b="0" lang="pt-BR" sz="1600" spc="-1" strike="noStrike">
                <a:solidFill>
                  <a:srgbClr val="000000"/>
                </a:solidFill>
                <a:latin typeface="Times New Roman"/>
                <a:ea typeface="DejaVu Sans"/>
              </a:rPr>
              <a:t>UM DOS ELEMENTOS DO BARRAMENTO SCSI. ASSIM, O NÚMERO DE PERIFÉRICOS SCSI</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FICA REDUZIDO A 7 NO NORMAL, OU 15 NO WIDE. </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5" name="Picture 1" descr=""/>
          <p:cNvPicPr/>
          <p:nvPr/>
        </p:nvPicPr>
        <p:blipFill>
          <a:blip r:embed="rId1"/>
          <a:stretch/>
        </p:blipFill>
        <p:spPr>
          <a:xfrm>
            <a:off x="1539720" y="2938320"/>
            <a:ext cx="6019200" cy="3361680"/>
          </a:xfrm>
          <a:prstGeom prst="rect">
            <a:avLst/>
          </a:prstGeom>
          <a:ln w="9360">
            <a:noFill/>
          </a:ln>
        </p:spPr>
      </p:pic>
      <p:sp>
        <p:nvSpPr>
          <p:cNvPr id="556" name="CustomShape 1"/>
          <p:cNvSpPr/>
          <p:nvPr/>
        </p:nvSpPr>
        <p:spPr>
          <a:xfrm>
            <a:off x="360360" y="360360"/>
            <a:ext cx="8640000" cy="1367640"/>
          </a:xfrm>
          <a:prstGeom prst="rect">
            <a:avLst/>
          </a:prstGeom>
          <a:noFill/>
          <a:ln w="9360">
            <a:noFill/>
          </a:ln>
        </p:spPr>
        <p:style>
          <a:lnRef idx="0"/>
          <a:fillRef idx="0"/>
          <a:effectRef idx="0"/>
          <a:fontRef idx="minor"/>
        </p:style>
        <p:txBody>
          <a:bodyPr lIns="90000" rIns="90000" tIns="45000" bIns="45000" anchor="t">
            <a:noAutofit/>
          </a:bodyPr>
          <a:p>
            <a:pPr>
              <a:lnSpc>
                <a:spcPct val="100000"/>
              </a:lnSpc>
              <a:buNone/>
              <a:tabLst>
                <a:tab algn="l" pos="0"/>
              </a:tabLst>
            </a:pPr>
            <a:r>
              <a:rPr b="1" lang="pt-BR" sz="1200" spc="-1" strike="noStrike">
                <a:solidFill>
                  <a:srgbClr val="000000"/>
                </a:solidFill>
                <a:latin typeface="Times New Roman"/>
                <a:ea typeface="DejaVu Sans"/>
              </a:rPr>
              <a:t>BARRAMENTO LIVRE _</a:t>
            </a:r>
            <a:r>
              <a:rPr b="0" lang="pt-BR" sz="1200" spc="-1" strike="noStrike">
                <a:solidFill>
                  <a:srgbClr val="000000"/>
                </a:solidFill>
                <a:latin typeface="Times New Roman"/>
                <a:ea typeface="DejaVu Sans"/>
              </a:rPr>
              <a:t> INDICA QUE NENHUM DISPOSITIVO ESTÁ USANDO O  BARRAMENTO E QUE ESTÁ</a:t>
            </a:r>
            <a:endParaRPr b="0" lang="pt-BR" sz="1200" spc="-1" strike="noStrike">
              <a:latin typeface="Arial"/>
            </a:endParaRPr>
          </a:p>
          <a:p>
            <a:pPr>
              <a:lnSpc>
                <a:spcPct val="100000"/>
              </a:lnSpc>
              <a:buNone/>
              <a:tabLst>
                <a:tab algn="l" pos="0"/>
              </a:tabLst>
            </a:pPr>
            <a:r>
              <a:rPr b="0" lang="pt-BR" sz="1200" spc="-1" strike="noStrike">
                <a:solidFill>
                  <a:srgbClr val="000000"/>
                </a:solidFill>
                <a:latin typeface="Times New Roman"/>
                <a:ea typeface="DejaVu Sans"/>
              </a:rPr>
              <a:t>DISPONÍVEL PARA USO.</a:t>
            </a:r>
            <a:endParaRPr b="0" lang="pt-BR" sz="1200" spc="-1" strike="noStrike">
              <a:latin typeface="Arial"/>
            </a:endParaRPr>
          </a:p>
          <a:p>
            <a:pPr>
              <a:lnSpc>
                <a:spcPct val="100000"/>
              </a:lnSpc>
              <a:buNone/>
              <a:tabLst>
                <a:tab algn="l" pos="0"/>
              </a:tabLst>
            </a:pPr>
            <a:r>
              <a:rPr b="1" lang="pt-BR" sz="1200" spc="-1" strike="noStrike">
                <a:solidFill>
                  <a:srgbClr val="000000"/>
                </a:solidFill>
                <a:latin typeface="Times New Roman"/>
                <a:ea typeface="DejaVu Sans"/>
              </a:rPr>
              <a:t>ARBITRAÇÃO _ </a:t>
            </a:r>
            <a:r>
              <a:rPr b="0" lang="pt-BR" sz="1200" spc="-1" strike="noStrike">
                <a:solidFill>
                  <a:srgbClr val="000000"/>
                </a:solidFill>
                <a:latin typeface="Times New Roman"/>
                <a:ea typeface="DejaVu Sans"/>
              </a:rPr>
              <a:t>PERMITE A UM DISPOSITIVO GANHAR O CONTROLE DO BARRAMENTO, DE MANEIRA QUE POSSA INICIAR OU RETOMAR O PROCESSAMENTO DE UMA E/S.</a:t>
            </a:r>
            <a:endParaRPr b="0" lang="pt-BR" sz="1200" spc="-1" strike="noStrike">
              <a:latin typeface="Arial"/>
            </a:endParaRPr>
          </a:p>
          <a:p>
            <a:pPr>
              <a:lnSpc>
                <a:spcPct val="100000"/>
              </a:lnSpc>
              <a:buNone/>
              <a:tabLst>
                <a:tab algn="l" pos="0"/>
              </a:tabLst>
            </a:pPr>
            <a:r>
              <a:rPr b="1" lang="pt-BR" sz="1200" spc="-1" strike="noStrike">
                <a:solidFill>
                  <a:srgbClr val="000000"/>
                </a:solidFill>
                <a:latin typeface="Times New Roman"/>
                <a:ea typeface="DejaVu Sans"/>
              </a:rPr>
              <a:t>SELEÇÃO _</a:t>
            </a:r>
            <a:r>
              <a:rPr b="0" lang="pt-BR" sz="1200" spc="-1" strike="noStrike">
                <a:solidFill>
                  <a:srgbClr val="000000"/>
                </a:solidFill>
                <a:latin typeface="Times New Roman"/>
                <a:ea typeface="DejaVu Sans"/>
              </a:rPr>
              <a:t> PERMITE A UM INICIADOR SELECIONAR UM ALVO PARA REALIZAR UMA DETERMINADA FUNÇÃO, TAL COMO UM COMANDO DE LEITURA OU DE ESCRITA.</a:t>
            </a:r>
            <a:endParaRPr b="0" lang="pt-BR" sz="1200" spc="-1" strike="noStrike">
              <a:latin typeface="Arial"/>
            </a:endParaRPr>
          </a:p>
          <a:p>
            <a:pPr>
              <a:lnSpc>
                <a:spcPct val="100000"/>
              </a:lnSpc>
              <a:buNone/>
              <a:tabLst>
                <a:tab algn="l" pos="0"/>
              </a:tabLst>
            </a:pPr>
            <a:r>
              <a:rPr b="1" lang="pt-BR" sz="1200" spc="-1" strike="noStrike">
                <a:solidFill>
                  <a:srgbClr val="000000"/>
                </a:solidFill>
                <a:latin typeface="Times New Roman"/>
                <a:ea typeface="DejaVu Sans"/>
              </a:rPr>
              <a:t>COMANDO _ </a:t>
            </a:r>
            <a:r>
              <a:rPr b="0" lang="pt-BR" sz="1200" spc="-1" strike="noStrike">
                <a:solidFill>
                  <a:srgbClr val="000000"/>
                </a:solidFill>
                <a:latin typeface="Times New Roman"/>
                <a:ea typeface="DejaVu Sans"/>
              </a:rPr>
              <a:t>PERMITE AO ALVO REQUISITAR INFORMAÇÃO DE COMANDO AO INICIADOR.</a:t>
            </a:r>
            <a:endParaRPr b="0" lang="pt-BR" sz="1200" spc="-1" strike="noStrike">
              <a:latin typeface="Arial"/>
            </a:endParaRPr>
          </a:p>
          <a:p>
            <a:pPr>
              <a:lnSpc>
                <a:spcPct val="100000"/>
              </a:lnSpc>
              <a:buNone/>
              <a:tabLst>
                <a:tab algn="l" pos="0"/>
              </a:tabLst>
            </a:pPr>
            <a:r>
              <a:rPr b="1" lang="pt-BR" sz="1200" spc="-1" strike="noStrike">
                <a:solidFill>
                  <a:srgbClr val="000000"/>
                </a:solidFill>
                <a:latin typeface="Times New Roman"/>
                <a:ea typeface="DejaVu Sans"/>
              </a:rPr>
              <a:t>DADOS _ </a:t>
            </a:r>
            <a:r>
              <a:rPr b="0" lang="pt-BR" sz="1200" spc="-1" strike="noStrike">
                <a:solidFill>
                  <a:srgbClr val="000000"/>
                </a:solidFill>
                <a:latin typeface="Times New Roman"/>
                <a:ea typeface="DejaVu Sans"/>
              </a:rPr>
              <a:t>PERMITE AO ALVO REQUISITAR A TRANSFERÊNCIA DE DADOS DO ALVO PARA O INICIADOR (ENTRADA DE DADOS) OU DO INICIADOR PARA O ALVO (SAÍDA DE DADOS).</a:t>
            </a:r>
            <a:endParaRPr b="0" lang="pt-BR" sz="1200" spc="-1" strike="noStrike">
              <a:latin typeface="Arial"/>
            </a:endParaRPr>
          </a:p>
          <a:p>
            <a:pPr>
              <a:lnSpc>
                <a:spcPct val="100000"/>
              </a:lnSpc>
              <a:buNone/>
              <a:tabLst>
                <a:tab algn="l" pos="0"/>
              </a:tabLst>
            </a:pPr>
            <a:r>
              <a:rPr b="1" lang="pt-BR" sz="1200" spc="-1" strike="noStrike">
                <a:solidFill>
                  <a:srgbClr val="000000"/>
                </a:solidFill>
                <a:latin typeface="Times New Roman"/>
                <a:ea typeface="DejaVu Sans"/>
              </a:rPr>
              <a:t>ESTADO _ </a:t>
            </a:r>
            <a:r>
              <a:rPr b="0" lang="pt-BR" sz="1200" spc="-1" strike="noStrike">
                <a:solidFill>
                  <a:srgbClr val="000000"/>
                </a:solidFill>
                <a:latin typeface="Times New Roman"/>
                <a:ea typeface="DejaVu Sans"/>
              </a:rPr>
              <a:t>PERMITE AO ALVO REQUISITAR PARA QUE UMA INFORMAÇÃO DE ESTADO SEJA ENVIADA AO INICIADOR.</a:t>
            </a:r>
            <a:endParaRPr b="0" lang="pt-BR" sz="1200" spc="-1" strike="noStrike">
              <a:latin typeface="Arial"/>
            </a:endParaRPr>
          </a:p>
          <a:p>
            <a:pPr>
              <a:lnSpc>
                <a:spcPct val="100000"/>
              </a:lnSpc>
              <a:buNone/>
              <a:tabLst>
                <a:tab algn="l" pos="0"/>
              </a:tabLst>
            </a:pPr>
            <a:r>
              <a:rPr b="1" lang="pt-BR" sz="1200" spc="-1" strike="noStrike">
                <a:solidFill>
                  <a:srgbClr val="000000"/>
                </a:solidFill>
                <a:latin typeface="Times New Roman"/>
                <a:ea typeface="DejaVu Sans"/>
              </a:rPr>
              <a:t>MENSAGEM_ </a:t>
            </a:r>
            <a:r>
              <a:rPr b="0" lang="pt-BR" sz="1200" spc="-1" strike="noStrike">
                <a:solidFill>
                  <a:srgbClr val="000000"/>
                </a:solidFill>
                <a:latin typeface="Times New Roman"/>
                <a:ea typeface="DejaVu Sans"/>
              </a:rPr>
              <a:t>PERMITE AO ALVO REQUISITAR A TRANSFERÊNCIA DE UAM OU MAIS MENSAGENS DO ALVO PARA O INICIADOR(ENTRADA DE MENSAGEM) OU DO INICIADOR PARA O ALVO(SAÍDA DE MENSAGEM).  </a:t>
            </a:r>
            <a:endParaRPr b="0" lang="pt-BR" sz="12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7" name="Picture 1" descr=""/>
          <p:cNvPicPr/>
          <p:nvPr/>
        </p:nvPicPr>
        <p:blipFill>
          <a:blip r:embed="rId1"/>
          <a:stretch/>
        </p:blipFill>
        <p:spPr>
          <a:xfrm>
            <a:off x="0" y="836640"/>
            <a:ext cx="4228560" cy="980280"/>
          </a:xfrm>
          <a:prstGeom prst="rect">
            <a:avLst/>
          </a:prstGeom>
          <a:ln w="9360">
            <a:noFill/>
          </a:ln>
        </p:spPr>
      </p:pic>
      <p:sp>
        <p:nvSpPr>
          <p:cNvPr id="558" name="CustomShape 1"/>
          <p:cNvSpPr/>
          <p:nvPr/>
        </p:nvSpPr>
        <p:spPr>
          <a:xfrm>
            <a:off x="30600" y="2565360"/>
            <a:ext cx="8271720" cy="252648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A velocidade de acesso ao HD é determinada basicamente pela velocidade de giro dos pratos e</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pela densidade da informação armazenada:</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EXEMPLO:</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VELOCIDADE DE GIRO DOS PRATOS: 4.500 A 7.200 RPM (ROTAÇÕES POR MINUTO)</a:t>
            </a:r>
            <a:r>
              <a:rPr b="1" lang="pt-BR" sz="1600" spc="-1" strike="noStrike">
                <a:solidFill>
                  <a:srgbClr val="000000"/>
                </a:solidFill>
                <a:latin typeface="Times New Roman"/>
                <a:ea typeface="DejaVu Sans"/>
              </a:rPr>
              <a:t>‏</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QUANTIDADE DE SETORES POR TRILHA</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QUANTIDADE DE BYTES POR SETOR.</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ASSIM UM PRATO A 6.000 RPM, 63 SETORES POR TRILHA E 512 BYTES POR SETOR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É CAPAZ DE OPERAR A UMA TAXA DE: 63x512/10ms=3,23 MB/s.</a:t>
            </a:r>
            <a:endParaRPr b="0" lang="pt-BR" sz="1600" spc="-1" strike="noStrike">
              <a:latin typeface="Arial"/>
            </a:endParaRPr>
          </a:p>
        </p:txBody>
      </p:sp>
      <p:sp>
        <p:nvSpPr>
          <p:cNvPr id="559" name="CustomShape 2"/>
          <p:cNvSpPr/>
          <p:nvPr/>
        </p:nvSpPr>
        <p:spPr>
          <a:xfrm>
            <a:off x="3153600" y="981000"/>
            <a:ext cx="6193080" cy="33624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_ tempo gasto para movimentar as cabeças entre um cilindro e outro. </a:t>
            </a:r>
            <a:endParaRPr b="0" lang="pt-BR" sz="1600" spc="-1" strike="noStrike">
              <a:latin typeface="Arial"/>
            </a:endParaRPr>
          </a:p>
        </p:txBody>
      </p:sp>
      <p:sp>
        <p:nvSpPr>
          <p:cNvPr id="560" name="CustomShape 3"/>
          <p:cNvSpPr/>
          <p:nvPr/>
        </p:nvSpPr>
        <p:spPr>
          <a:xfrm>
            <a:off x="3933000" y="1197000"/>
            <a:ext cx="4740480" cy="33624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_ tempo gasto para selecionar o prato a ser acessado.</a:t>
            </a:r>
            <a:endParaRPr b="0" lang="pt-BR" sz="1600" spc="-1" strike="noStrike">
              <a:latin typeface="Arial"/>
            </a:endParaRPr>
          </a:p>
        </p:txBody>
      </p:sp>
      <p:sp>
        <p:nvSpPr>
          <p:cNvPr id="561" name="CustomShape 4"/>
          <p:cNvSpPr/>
          <p:nvPr/>
        </p:nvSpPr>
        <p:spPr>
          <a:xfrm>
            <a:off x="1991520" y="1557360"/>
            <a:ext cx="5965920" cy="33624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_ tempo gasto até que a cabeça se posicione sobre o setor desejado. </a:t>
            </a:r>
            <a:endParaRPr b="0" lang="pt-BR" sz="1600" spc="-1" strike="noStrike">
              <a:latin typeface="Arial"/>
            </a:endParaRPr>
          </a:p>
        </p:txBody>
      </p:sp>
      <p:sp>
        <p:nvSpPr>
          <p:cNvPr id="562" name="CustomShape 5"/>
          <p:cNvSpPr/>
          <p:nvPr/>
        </p:nvSpPr>
        <p:spPr>
          <a:xfrm>
            <a:off x="231840" y="162000"/>
            <a:ext cx="183600" cy="335880"/>
          </a:xfrm>
          <a:prstGeom prst="rect">
            <a:avLst/>
          </a:prstGeom>
          <a:noFill/>
          <a:ln w="936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0" y="0"/>
            <a:ext cx="9143280" cy="2526480"/>
          </a:xfrm>
          <a:prstGeom prst="rect">
            <a:avLst/>
          </a:prstGeom>
          <a:noFill/>
          <a:ln w="9360">
            <a:noFill/>
          </a:ln>
        </p:spPr>
        <p:style>
          <a:lnRef idx="0"/>
          <a:fillRef idx="0"/>
          <a:effectRef idx="0"/>
          <a:fontRef idx="minor"/>
        </p:style>
        <p:txBody>
          <a:bodyPr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COMPARAÇÃO IDExSCSI:</a:t>
            </a:r>
            <a:endParaRPr b="0" lang="pt-BR" sz="16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IDE SÃO MAIS SIMPLES DE OPERAR, E REALIZAM TRANSFERÊNCIA DE MODO MAIS IMEDIATO. OS DISPOSITIVOS SCSI POSSUEM SOBRECARGA PARA NEGOCIAR O BARRAMENTO, PORTANTO O IDE OFERECE VANTAGEM SE O AMBIENTE REQUER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TRANSFERÊNCIAS SEQUENCIAIS EM AMBIENTE MONOTAREFA.</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DISPOSITIVOS SCSI PODEM OPERAR EM PARALELO FAVORECENDO MULTITAREFA SOBREPOSIÇÃO DE E/S. IMPLEMENTADO EM DISPOSITIVO EXTERNO</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PODE SER TRANSPORTADO DE UM AMBIENTE PARA OUTRO.</a:t>
            </a:r>
            <a:r>
              <a:rPr b="0" lang="pt-BR" sz="1600" spc="-1" strike="noStrike">
                <a:solidFill>
                  <a:srgbClr val="000000"/>
                </a:solidFill>
                <a:latin typeface="Arial"/>
                <a:ea typeface="DejaVu Sans"/>
              </a:rPr>
              <a:t> </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0" lang="pt-BR" sz="2000" spc="-1" strike="noStrike">
                <a:solidFill>
                  <a:srgbClr val="000000"/>
                </a:solidFill>
                <a:latin typeface="Times New Roman"/>
                <a:ea typeface="DejaVu Sans"/>
              </a:rPr>
              <a:t>A SCSI não é apenas uma interface de disco rígido, mas um barramento que suporta a conexão de outros dispositivos como scanner, unidades de fita e outros periféricos SCSI. Cada dispositivo recebe uma ID, esta vai até 15 no total e tem dois conectores (entrada e saída). A saída conecta a entrada do outro dispositivo e o ultimo deve ser terminado para evitar reflexões das extremidades do barramento SCSI interfiram com outros dados no barramento</a:t>
            </a:r>
            <a:endParaRPr b="0" lang="pt-BR" sz="2000" spc="-1" strike="noStrike">
              <a:latin typeface="Arial"/>
            </a:endParaRPr>
          </a:p>
          <a:p>
            <a:pPr>
              <a:lnSpc>
                <a:spcPct val="100000"/>
              </a:lnSpc>
              <a:buNone/>
              <a:tabLst>
                <a:tab algn="l" pos="0"/>
              </a:tabLst>
            </a:pPr>
            <a:endParaRPr b="0" lang="pt-BR" sz="1800" spc="-1" strike="noStrike">
              <a:latin typeface="Arial"/>
            </a:endParaRPr>
          </a:p>
        </p:txBody>
      </p:sp>
      <p:sp>
        <p:nvSpPr>
          <p:cNvPr id="564" name="CustomShape 2"/>
          <p:cNvSpPr/>
          <p:nvPr/>
        </p:nvSpPr>
        <p:spPr>
          <a:xfrm>
            <a:off x="8280" y="4389840"/>
            <a:ext cx="4630680" cy="306000"/>
          </a:xfrm>
          <a:prstGeom prst="rect">
            <a:avLst/>
          </a:prstGeom>
          <a:solidFill>
            <a:srgbClr val="ffffff"/>
          </a:solid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400" spc="-1" strike="noStrike">
                <a:solidFill>
                  <a:srgbClr val="000000"/>
                </a:solidFill>
                <a:latin typeface="Times New Roman"/>
                <a:ea typeface="DejaVu Sans"/>
              </a:rPr>
              <a:t>ALGUNS DOS POSSÍVEIS PARÄMETROS SCSI :           </a:t>
            </a:r>
            <a:endParaRPr b="0" lang="pt-BR" sz="1400" spc="-1" strike="noStrike">
              <a:latin typeface="Arial"/>
            </a:endParaRPr>
          </a:p>
        </p:txBody>
      </p:sp>
      <p:pic>
        <p:nvPicPr>
          <p:cNvPr id="565" name="Picture 3" descr=""/>
          <p:cNvPicPr/>
          <p:nvPr/>
        </p:nvPicPr>
        <p:blipFill>
          <a:blip r:embed="rId1"/>
          <a:stretch/>
        </p:blipFill>
        <p:spPr>
          <a:xfrm>
            <a:off x="2620440" y="4800960"/>
            <a:ext cx="4037760" cy="2056680"/>
          </a:xfrm>
          <a:prstGeom prst="rect">
            <a:avLst/>
          </a:prstGeom>
          <a:ln w="9360">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CustomShape 1"/>
          <p:cNvSpPr/>
          <p:nvPr/>
        </p:nvSpPr>
        <p:spPr>
          <a:xfrm>
            <a:off x="7920" y="60480"/>
            <a:ext cx="9304920" cy="680184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2000" spc="-1" strike="noStrike">
                <a:solidFill>
                  <a:srgbClr val="000000"/>
                </a:solidFill>
                <a:latin typeface="Times New Roman"/>
                <a:ea typeface="DejaVu Sans"/>
              </a:rPr>
              <a:t>Serial ATA ou simplesmente SATA é o padrão de barramento para Disco Rígido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criado para substituir os discos ATA, também conhecidos como IDE. A taxa de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transferência máxima teórica de um disco Serial ATA é de 150 MB/s ou 300 MB/s,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contra os 133 MB/s de um Disco Rígido IDE.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A taxa de transferência do padrão Serial ATA é de 1.500 Mbps. Como este padrão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utiliza o esquema  de codificação 8B/10B (o mesmo esquema de codificação usado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nas redes Fast Ethernet) – onde cada grupo de oito bits é codificado em um sinal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de 10 bits – sua taxa de transferência efetiva é de 150 MB/s. Dispositivos Serial ATA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trabalhando nesta velocidade são também conhecidos como SATA-150.</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O padrão Serial ATA II traz novos recursos como a tecnologia Native Command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Queuing (NCQ), além oferecer a taxa de transferência de 300 MB/s, o dobro do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padrão SATA original. Dispositivos que podem trabalhar nesta velocidade são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também conhecidos como SATA-300. O próximo padrão a  ser lançado será 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SATA-600. </a:t>
            </a:r>
            <a:endParaRPr b="0" lang="pt-BR" sz="20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É também muito importante notar que o Serial ATA implementa dois caminhos de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dados separados, um para a transmissão e outro para recepção dos dados. Na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transmissão paralela apenas um caminho é usado, que é compartilhado tanto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para transmissão quanto para recepção. O cabo Serial ATA é formado por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dois pares de fios (um para transmissão e outro para recepção) usando transmissão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diferencial:</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11880" y="260280"/>
            <a:ext cx="8692560" cy="161820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2000" spc="-1" strike="noStrike">
                <a:solidFill>
                  <a:srgbClr val="000000"/>
                </a:solidFill>
                <a:latin typeface="Times New Roman"/>
                <a:ea typeface="DejaVu Sans"/>
              </a:rPr>
              <a:t>A diferença entre esses dois sinais é ruído, o que faz com que o dispositivo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receptor reconheça-o facilmente e descarte-o. O fio “+TD” significa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a:t>
            </a:r>
            <a:r>
              <a:rPr b="1" lang="pt-BR" sz="2000" spc="-1" strike="noStrike">
                <a:solidFill>
                  <a:srgbClr val="000000"/>
                </a:solidFill>
                <a:latin typeface="Times New Roman"/>
                <a:ea typeface="DejaVu Sans"/>
              </a:rPr>
              <a:t>Transmissão de Dados” e o fio “+RD” significa “Recepção de Dados”. “-TD”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e “-RD” são as versões “espelhadas” do mesmo sinal sendo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transmitido nos fios “+TD” e “+RD”, respectivamente.</a:t>
            </a:r>
            <a:endParaRPr b="0" lang="pt-BR" sz="2000" spc="-1" strike="noStrike">
              <a:latin typeface="Arial"/>
            </a:endParaRPr>
          </a:p>
        </p:txBody>
      </p:sp>
      <p:pic>
        <p:nvPicPr>
          <p:cNvPr id="568" name="Picture 2" descr=""/>
          <p:cNvPicPr/>
          <p:nvPr/>
        </p:nvPicPr>
        <p:blipFill>
          <a:blip r:embed="rId1"/>
          <a:stretch/>
        </p:blipFill>
        <p:spPr>
          <a:xfrm>
            <a:off x="2990880" y="2004840"/>
            <a:ext cx="3161520" cy="2847240"/>
          </a:xfrm>
          <a:prstGeom prst="rect">
            <a:avLst/>
          </a:prstGeom>
          <a:ln w="9360">
            <a:noFill/>
          </a:ln>
        </p:spPr>
      </p:pic>
      <p:sp>
        <p:nvSpPr>
          <p:cNvPr id="569" name="CustomShape 2"/>
          <p:cNvSpPr/>
          <p:nvPr/>
        </p:nvSpPr>
        <p:spPr>
          <a:xfrm>
            <a:off x="-20880" y="5084640"/>
            <a:ext cx="8616240" cy="70272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2000" spc="-1" strike="noStrike">
                <a:solidFill>
                  <a:srgbClr val="000000"/>
                </a:solidFill>
                <a:latin typeface="Times New Roman"/>
                <a:ea typeface="DejaVu Sans"/>
              </a:rPr>
              <a:t>Além dos fios de transmissão e recepção, três fios terra são utilizados. O cabo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Serial ATA usa, portanto, sete fios. </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 Box 1"/>
          <p:cNvSpPr/>
          <p:nvPr/>
        </p:nvSpPr>
        <p:spPr>
          <a:xfrm>
            <a:off x="2999880" y="2359080"/>
            <a:ext cx="329004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CÉLULA DE MEMÓRIA, FLIP-FLOP TIPO D.</a:t>
            </a:r>
            <a:endParaRPr b="0" lang="pt-BR" sz="1200" spc="-1" strike="noStrike">
              <a:latin typeface="Arial"/>
            </a:endParaRPr>
          </a:p>
        </p:txBody>
      </p:sp>
      <p:sp>
        <p:nvSpPr>
          <p:cNvPr id="247" name="Text Box 2"/>
          <p:cNvSpPr/>
          <p:nvPr/>
        </p:nvSpPr>
        <p:spPr>
          <a:xfrm>
            <a:off x="2930400" y="5562720"/>
            <a:ext cx="324432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Arial"/>
              </a:rPr>
              <a:t>REPRESENTAÇÃO DO FLIP-FLOP TIPO D.</a:t>
            </a:r>
            <a:endParaRPr b="0" lang="pt-BR" sz="1200" spc="-1" strike="noStrike">
              <a:latin typeface="Arial"/>
            </a:endParaRPr>
          </a:p>
        </p:txBody>
      </p:sp>
      <p:pic>
        <p:nvPicPr>
          <p:cNvPr id="248" name="Picture 3" descr=""/>
          <p:cNvPicPr/>
          <p:nvPr/>
        </p:nvPicPr>
        <p:blipFill>
          <a:blip r:embed="rId1"/>
          <a:stretch/>
        </p:blipFill>
        <p:spPr>
          <a:xfrm>
            <a:off x="2209680" y="457200"/>
            <a:ext cx="4552560" cy="1552320"/>
          </a:xfrm>
          <a:prstGeom prst="rect">
            <a:avLst/>
          </a:prstGeom>
          <a:ln w="0">
            <a:noFill/>
          </a:ln>
        </p:spPr>
      </p:pic>
      <p:pic>
        <p:nvPicPr>
          <p:cNvPr id="249" name="Picture 4" descr=""/>
          <p:cNvPicPr/>
          <p:nvPr/>
        </p:nvPicPr>
        <p:blipFill>
          <a:blip r:embed="rId2"/>
          <a:stretch/>
        </p:blipFill>
        <p:spPr>
          <a:xfrm>
            <a:off x="2438280" y="3657600"/>
            <a:ext cx="4505040" cy="1199880"/>
          </a:xfrm>
          <a:prstGeom prst="rect">
            <a:avLst/>
          </a:prstGeom>
          <a:ln w="0">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17280" y="0"/>
            <a:ext cx="8898120" cy="222804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2000" spc="-1" strike="noStrike">
                <a:solidFill>
                  <a:srgbClr val="000000"/>
                </a:solidFill>
                <a:latin typeface="Times New Roman"/>
                <a:ea typeface="DejaVu Sans"/>
              </a:rPr>
              <a:t>Outra vantagem da utilização da transmissão serial é que poucos fios são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necessários no cabo. Portas IDE tradicionais utilizam um conector de 40 pinos e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um cabo de 80 vias. As portas Serial ATA utilizam um conector de sete pinos e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um cabo com sete fios. Isto ajuda e muito no fluxo de ar dentro do micro, já que </a:t>
            </a:r>
            <a:endParaRPr b="0" lang="pt-BR" sz="2000" spc="-1" strike="noStrike">
              <a:latin typeface="Arial"/>
            </a:endParaRPr>
          </a:p>
          <a:p>
            <a:pPr>
              <a:lnSpc>
                <a:spcPct val="100000"/>
              </a:lnSpc>
              <a:buNone/>
              <a:tabLst>
                <a:tab algn="l" pos="0"/>
              </a:tabLst>
            </a:pPr>
            <a:r>
              <a:rPr b="1" lang="pt-BR" sz="2000" spc="-1" strike="noStrike">
                <a:solidFill>
                  <a:srgbClr val="000000"/>
                </a:solidFill>
                <a:latin typeface="Times New Roman"/>
                <a:ea typeface="DejaVu Sans"/>
              </a:rPr>
              <a:t>cabos mais finos não obstruem a passagem do ar.</a:t>
            </a:r>
            <a:endParaRPr b="0" lang="pt-BR" sz="2000" spc="-1" strike="noStrike">
              <a:latin typeface="Arial"/>
            </a:endParaRPr>
          </a:p>
          <a:p>
            <a:pPr>
              <a:lnSpc>
                <a:spcPct val="100000"/>
              </a:lnSpc>
              <a:buNone/>
              <a:tabLst>
                <a:tab algn="l" pos="0"/>
              </a:tabLst>
            </a:pPr>
            <a:endParaRPr b="0" lang="pt-BR" sz="1800" spc="-1" strike="noStrike">
              <a:latin typeface="Arial"/>
            </a:endParaRPr>
          </a:p>
          <a:p>
            <a:pPr>
              <a:lnSpc>
                <a:spcPct val="100000"/>
              </a:lnSpc>
              <a:buNone/>
              <a:tabLst>
                <a:tab algn="l" pos="0"/>
              </a:tabLst>
            </a:pPr>
            <a:endParaRPr b="0" lang="pt-BR" sz="1800" spc="-1" strike="noStrike">
              <a:latin typeface="Arial"/>
            </a:endParaRPr>
          </a:p>
        </p:txBody>
      </p:sp>
      <p:pic>
        <p:nvPicPr>
          <p:cNvPr id="571" name="Picture 2" descr=""/>
          <p:cNvPicPr/>
          <p:nvPr/>
        </p:nvPicPr>
        <p:blipFill>
          <a:blip r:embed="rId1"/>
          <a:stretch/>
        </p:blipFill>
        <p:spPr>
          <a:xfrm>
            <a:off x="2771640" y="1989000"/>
            <a:ext cx="2856960" cy="2142360"/>
          </a:xfrm>
          <a:prstGeom prst="rect">
            <a:avLst/>
          </a:prstGeom>
          <a:ln w="9360">
            <a:noFill/>
          </a:ln>
        </p:spPr>
      </p:pic>
      <p:pic>
        <p:nvPicPr>
          <p:cNvPr id="572" name="Picture 3" descr=""/>
          <p:cNvPicPr/>
          <p:nvPr/>
        </p:nvPicPr>
        <p:blipFill>
          <a:blip r:embed="rId2"/>
          <a:stretch/>
        </p:blipFill>
        <p:spPr>
          <a:xfrm>
            <a:off x="2843280" y="4437000"/>
            <a:ext cx="2856960" cy="2142360"/>
          </a:xfrm>
          <a:prstGeom prst="rect">
            <a:avLst/>
          </a:prstGeom>
          <a:ln w="9360">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aixaDeTexto 2"/>
          <p:cNvSpPr/>
          <p:nvPr/>
        </p:nvSpPr>
        <p:spPr>
          <a:xfrm>
            <a:off x="253080" y="970560"/>
            <a:ext cx="8222040" cy="475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pt-BR" sz="1800" spc="-1" strike="noStrike">
                <a:solidFill>
                  <a:srgbClr val="000000"/>
                </a:solidFill>
                <a:latin typeface="Arial"/>
                <a:ea typeface="DejaVu Sans"/>
              </a:rPr>
              <a:t>SERIAL SCSI/SAS:</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1" lang="pt-BR" sz="1800" spc="-1" strike="noStrike">
                <a:solidFill>
                  <a:srgbClr val="000000"/>
                </a:solidFill>
                <a:latin typeface="Arial"/>
                <a:ea typeface="DejaVu Sans"/>
              </a:rPr>
              <a:t> </a:t>
            </a:r>
            <a:r>
              <a:rPr b="0" lang="pt-BR" sz="1800" spc="-1" strike="noStrike">
                <a:solidFill>
                  <a:srgbClr val="000000"/>
                </a:solidFill>
                <a:latin typeface="Arial"/>
                <a:ea typeface="DejaVu Sans"/>
              </a:rPr>
              <a:t>A tecnologia SAS (Serial Attached SCSI) como nome já diz é uma tecnologia que faz uso dos comandos SCSI, porém de forma serializada. Ela tem compatibilidade com a SATA e pode tornar um projeto mais barato se utilizar SAS com SATA. O objetivo de sua existência é a de obter maior agilidade na transmissão dos dados, junto com a confiabilidade, escalabilidade, gerenciamento e o alto desempenho em aplicações que exige um certo paralelismo que apenas a tecnologia SCSI proporciona. </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000000"/>
                </a:solidFill>
                <a:latin typeface="Arial"/>
                <a:ea typeface="DejaVu Sans"/>
              </a:rPr>
              <a:t>Ela resolve problemas de entrada/saída e conexão direta que a SCSI tradicional não atende. A SAS tem conexão dedicada ou exclusiva para evitar concorrência, porém pode ser compartilhada com o uso de um expansor e ela elimina a perda de sincronismo (clock skew). Sua grande vantagem em relação ao padrão Serial SCSI existente atualmente (Fibre Channel, FC) é que ele permite o uso de discos de várias taxas de transmissão, usando a taxa máxima do dispositivo.</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aixaDeTexto 4"/>
          <p:cNvSpPr/>
          <p:nvPr/>
        </p:nvSpPr>
        <p:spPr>
          <a:xfrm>
            <a:off x="168840" y="107280"/>
            <a:ext cx="8215200" cy="639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pt-BR" sz="1800" spc="-1" strike="noStrike">
                <a:solidFill>
                  <a:srgbClr val="000000"/>
                </a:solidFill>
                <a:latin typeface="Arial"/>
                <a:ea typeface="DejaVu Sans"/>
              </a:rPr>
              <a:t>DIFERENÇAS:</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1" lang="pt-BR" sz="1800" spc="-1" strike="noStrike">
                <a:solidFill>
                  <a:srgbClr val="000000"/>
                </a:solidFill>
                <a:latin typeface="Arial"/>
                <a:ea typeface="DejaVu Sans"/>
              </a:rPr>
              <a:t>• </a:t>
            </a:r>
            <a:r>
              <a:rPr b="1" lang="pt-BR" sz="1800" spc="-1" strike="noStrike">
                <a:solidFill>
                  <a:srgbClr val="000000"/>
                </a:solidFill>
                <a:latin typeface="Arial"/>
                <a:ea typeface="DejaVu Sans"/>
              </a:rPr>
              <a:t>IDE/ATA</a:t>
            </a:r>
            <a:r>
              <a:rPr b="0" lang="pt-BR" sz="1800" spc="-1" strike="noStrike">
                <a:solidFill>
                  <a:srgbClr val="000000"/>
                </a:solidFill>
                <a:latin typeface="Arial"/>
                <a:ea typeface="DejaVu Sans"/>
              </a:rPr>
              <a:t>: transmissão paralela, half-duplex (tipo comunicação que não permite enviar e receber dados ao mesmo tempo), taxa de transmissão máxima de 133 MB/s, freqüência máxima de 66 MHz, comprimento de cabo de no máximo 46 centímetro, não suporta hot-plug (não insere ou remove dispositivos com o computador ligado), permite 2 dispositivos por cabo, cabo de 40/80 pinos e tensão de 5V. </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1" lang="pt-BR" sz="1800" spc="-1" strike="noStrike">
                <a:solidFill>
                  <a:srgbClr val="000000"/>
                </a:solidFill>
                <a:latin typeface="Arial"/>
                <a:ea typeface="DejaVu Sans"/>
              </a:rPr>
              <a:t>• </a:t>
            </a:r>
            <a:r>
              <a:rPr b="1" lang="pt-BR" sz="1800" spc="-1" strike="noStrike">
                <a:solidFill>
                  <a:srgbClr val="000000"/>
                </a:solidFill>
                <a:latin typeface="Arial"/>
                <a:ea typeface="DejaVu Sans"/>
              </a:rPr>
              <a:t>SATA</a:t>
            </a:r>
            <a:r>
              <a:rPr b="0" lang="pt-BR" sz="1800" spc="-1" strike="noStrike">
                <a:solidFill>
                  <a:srgbClr val="000000"/>
                </a:solidFill>
                <a:latin typeface="Arial"/>
                <a:ea typeface="DejaVu Sans"/>
              </a:rPr>
              <a:t>: transmissão serial, full-duplex (envia e recebe dados ao mesmo tempo), taxa de transmissão máxima de 600 MB/s, freqüência máxima de 6.0 GHz, comprimento de cabo de no máximo 8 metros, suporta hot-plug, permite 1 dispositivo por cabo, cabo de 7 pinos e o consumo de 250mV.</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1" lang="pt-BR" sz="1800" spc="-1" strike="noStrike">
                <a:solidFill>
                  <a:srgbClr val="000000"/>
                </a:solidFill>
                <a:latin typeface="Arial"/>
                <a:ea typeface="DejaVu Sans"/>
              </a:rPr>
              <a:t> • </a:t>
            </a:r>
            <a:r>
              <a:rPr b="1" lang="pt-BR" sz="1800" spc="-1" strike="noStrike">
                <a:solidFill>
                  <a:srgbClr val="000000"/>
                </a:solidFill>
                <a:latin typeface="Arial"/>
                <a:ea typeface="DejaVu Sans"/>
              </a:rPr>
              <a:t>SCSI</a:t>
            </a:r>
            <a:r>
              <a:rPr b="0" lang="pt-BR" sz="1800" spc="-1" strike="noStrike">
                <a:solidFill>
                  <a:srgbClr val="000000"/>
                </a:solidFill>
                <a:latin typeface="Arial"/>
                <a:ea typeface="DejaVu Sans"/>
              </a:rPr>
              <a:t>: transmissão serial, full-duplex, taxa de transmissão máxima de 640 MB/s, freqüência máxima de 160 MHz, comprimento de cabo de no máximo 12 metros, suporta hot-plug, permite 16 dispositivos por cabo, cabo de 60/80 pinos e tensão de 5V.</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1" lang="pt-BR" sz="1800" spc="-1" strike="noStrike">
                <a:solidFill>
                  <a:srgbClr val="000000"/>
                </a:solidFill>
                <a:latin typeface="Arial"/>
                <a:ea typeface="DejaVu Sans"/>
              </a:rPr>
              <a:t> • </a:t>
            </a:r>
            <a:r>
              <a:rPr b="1" lang="pt-BR" sz="1800" spc="-1" strike="noStrike">
                <a:solidFill>
                  <a:srgbClr val="000000"/>
                </a:solidFill>
                <a:latin typeface="Arial"/>
                <a:ea typeface="DejaVu Sans"/>
              </a:rPr>
              <a:t>SAS</a:t>
            </a:r>
            <a:r>
              <a:rPr b="0" lang="pt-BR" sz="1800" spc="-1" strike="noStrike">
                <a:solidFill>
                  <a:srgbClr val="000000"/>
                </a:solidFill>
                <a:latin typeface="Arial"/>
                <a:ea typeface="DejaVu Sans"/>
              </a:rPr>
              <a:t>: transmissão serial, full-duplex, taxa de transmissão máxima de 375 MB/s, freqüência máxima de 3.0 GHz, comprimento de cabo de no máximo 8 metros, suporta hot-plug, permite 4 dispositivo por cabo, cabo de 32 pinos e o consumo de 800mV</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149400" y="0"/>
            <a:ext cx="9947520" cy="179640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RAID: REDUNDANT ARRAY OF  INDEPENDENT DISKS:</a:t>
            </a:r>
            <a:endParaRPr b="0" lang="pt-BR" sz="1600" spc="-1" strike="noStrike">
              <a:latin typeface="Arial"/>
            </a:endParaRPr>
          </a:p>
          <a:p>
            <a:pPr>
              <a:lnSpc>
                <a:spcPct val="100000"/>
              </a:lnSpc>
              <a:buClr>
                <a:srgbClr val="000000"/>
              </a:buClr>
              <a:buFont typeface="Times New Roman"/>
              <a:buAutoNum type="arabicPeriod"/>
              <a:tabLst>
                <a:tab algn="l" pos="0"/>
              </a:tabLst>
            </a:pPr>
            <a:r>
              <a:rPr b="0" lang="pt-BR" sz="1600" spc="-1" strike="noStrike">
                <a:solidFill>
                  <a:srgbClr val="000000"/>
                </a:solidFill>
                <a:latin typeface="Times New Roman"/>
                <a:ea typeface="DejaVu Sans"/>
              </a:rPr>
              <a:t>CONSISTE EM UM AGRUPAMENTO DE UNIDADES DE DISCOS FÍSICOS, VISTO PELO</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SISTEMA OPERACIONAL COMO UMA ÚNICA UNIDADE DE DISCO LÓGICO.</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2.      OS DADOS SÃO DISTRIBUÍDOS PELAS UNIDADES DE DISCOS FÍSICOS DO AGUPAMENTO.</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3.      A CAPACIDADE DE ARMAZENAMENTO REDUNDANTE É UTILIZADA PARA ARMAZENAR</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INFORMAÇÃO DE PARIDADE, GARANTINDO A RECUPERAÇÃO DOS DADOS EM CASO DE</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DejaVu Sans"/>
              </a:rPr>
              <a:t>FALHA DE ALGUM DISCO.</a:t>
            </a:r>
            <a:endParaRPr b="0" lang="pt-BR" sz="1600" spc="-1" strike="noStrike">
              <a:latin typeface="Arial"/>
            </a:endParaRPr>
          </a:p>
        </p:txBody>
      </p:sp>
      <p:sp>
        <p:nvSpPr>
          <p:cNvPr id="576" name="CustomShape 2"/>
          <p:cNvSpPr/>
          <p:nvPr/>
        </p:nvSpPr>
        <p:spPr>
          <a:xfrm>
            <a:off x="833040" y="6093000"/>
            <a:ext cx="7035840" cy="519840"/>
          </a:xfrm>
          <a:prstGeom prst="rect">
            <a:avLst/>
          </a:prstGeom>
          <a:solidFill>
            <a:srgbClr val="ffffff"/>
          </a:solid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400" spc="-1" strike="noStrike">
                <a:solidFill>
                  <a:srgbClr val="000000"/>
                </a:solidFill>
                <a:latin typeface="Times New Roman"/>
                <a:ea typeface="DejaVu Sans"/>
              </a:rPr>
              <a:t>NÍVEIS DE RAID NÍVEIS DE 0 ATÉ 5 COM BACKUP E PARIDADE EM TOM CINZA.</a:t>
            </a:r>
            <a:endParaRPr b="0" lang="pt-BR" sz="1400" spc="-1" strike="noStrike">
              <a:latin typeface="Arial"/>
            </a:endParaRPr>
          </a:p>
          <a:p>
            <a:pPr>
              <a:lnSpc>
                <a:spcPct val="100000"/>
              </a:lnSpc>
              <a:buNone/>
              <a:tabLst>
                <a:tab algn="l" pos="0"/>
              </a:tabLst>
            </a:pPr>
            <a:endParaRPr b="0" lang="pt-BR" sz="1800" spc="-1" strike="noStrike">
              <a:latin typeface="Arial"/>
            </a:endParaRPr>
          </a:p>
        </p:txBody>
      </p:sp>
      <p:sp>
        <p:nvSpPr>
          <p:cNvPr id="577" name="CustomShape 3"/>
          <p:cNvSpPr/>
          <p:nvPr/>
        </p:nvSpPr>
        <p:spPr>
          <a:xfrm>
            <a:off x="3576600" y="1700280"/>
            <a:ext cx="4807440" cy="58032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NÃO REDUNDANTE_ Aplicações que requerem alto</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Desempenho para dados não críticos.</a:t>
            </a:r>
            <a:endParaRPr b="0" lang="pt-BR" sz="1600" spc="-1" strike="noStrike">
              <a:latin typeface="Arial"/>
            </a:endParaRPr>
          </a:p>
        </p:txBody>
      </p:sp>
      <p:sp>
        <p:nvSpPr>
          <p:cNvPr id="578" name="CustomShape 4"/>
          <p:cNvSpPr/>
          <p:nvPr/>
        </p:nvSpPr>
        <p:spPr>
          <a:xfrm>
            <a:off x="3501720" y="2492280"/>
            <a:ext cx="4797000" cy="33624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ESPELHADO_ discos de sistema ou arquivos críticos</a:t>
            </a:r>
            <a:endParaRPr b="0" lang="pt-BR" sz="1600" spc="-1" strike="noStrike">
              <a:latin typeface="Arial"/>
            </a:endParaRPr>
          </a:p>
        </p:txBody>
      </p:sp>
      <p:sp>
        <p:nvSpPr>
          <p:cNvPr id="579" name="CustomShape 5"/>
          <p:cNvSpPr/>
          <p:nvPr/>
        </p:nvSpPr>
        <p:spPr>
          <a:xfrm>
            <a:off x="3574800" y="2852640"/>
            <a:ext cx="5331960" cy="106632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REDUNDÂNCIA VIA </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CÓDIGO DE HAMMING_ Acesso paralelo, todos os discos</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participam de qualquer transação de E/S. Devido ao custo</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 </a:t>
            </a:r>
            <a:r>
              <a:rPr b="1" lang="pt-BR" sz="1600" spc="-1" strike="noStrike">
                <a:solidFill>
                  <a:srgbClr val="000000"/>
                </a:solidFill>
                <a:latin typeface="Times New Roman"/>
                <a:ea typeface="DejaVu Sans"/>
              </a:rPr>
              <a:t>excessivo, só se justifica se ocorrer muitos erros de disco.</a:t>
            </a:r>
            <a:endParaRPr b="0" lang="pt-BR" sz="1600" spc="-1" strike="noStrike">
              <a:latin typeface="Arial"/>
            </a:endParaRPr>
          </a:p>
        </p:txBody>
      </p:sp>
      <p:sp>
        <p:nvSpPr>
          <p:cNvPr id="580" name="CustomShape 6"/>
          <p:cNvSpPr/>
          <p:nvPr/>
        </p:nvSpPr>
        <p:spPr>
          <a:xfrm>
            <a:off x="3351240" y="3860640"/>
            <a:ext cx="5779440" cy="82332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BIT DE PARIDADE INTERCALADO_ Acesso paralelo e</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usa apenas um disco redundante, apenas um bit de paridade</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simples é utilizado para cada conjunto de bits na mesma posição.</a:t>
            </a:r>
            <a:endParaRPr b="0" lang="pt-BR" sz="1600" spc="-1" strike="noStrike">
              <a:latin typeface="Arial"/>
            </a:endParaRPr>
          </a:p>
        </p:txBody>
      </p:sp>
      <p:sp>
        <p:nvSpPr>
          <p:cNvPr id="581" name="CustomShape 7"/>
          <p:cNvSpPr/>
          <p:nvPr/>
        </p:nvSpPr>
        <p:spPr>
          <a:xfrm>
            <a:off x="3242880" y="4581360"/>
            <a:ext cx="5883480" cy="82332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PARIDADE DE BLOCO _ Acesso independente, cada disco opera</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Independente dos outros permitindo que E/S distintas possam ser</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Satisfeitas em paralelo.</a:t>
            </a:r>
            <a:endParaRPr b="0" lang="pt-BR" sz="1600" spc="-1" strike="noStrike">
              <a:latin typeface="Arial"/>
            </a:endParaRPr>
          </a:p>
        </p:txBody>
      </p:sp>
      <p:sp>
        <p:nvSpPr>
          <p:cNvPr id="582" name="CustomShape 8"/>
          <p:cNvSpPr/>
          <p:nvPr/>
        </p:nvSpPr>
        <p:spPr>
          <a:xfrm>
            <a:off x="3288960" y="5373720"/>
            <a:ext cx="5923080" cy="58032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PARIDADE DE BLOCO DISTRIBUÍDA_ Semelhante ao 4, com a</a:t>
            </a:r>
            <a:endParaRPr b="0" lang="pt-BR" sz="1600" spc="-1" strike="noStrike">
              <a:latin typeface="Arial"/>
            </a:endParaRPr>
          </a:p>
          <a:p>
            <a:pPr>
              <a:lnSpc>
                <a:spcPct val="100000"/>
              </a:lnSpc>
              <a:buNone/>
              <a:tabLst>
                <a:tab algn="l" pos="0"/>
              </a:tabLst>
            </a:pPr>
            <a:r>
              <a:rPr b="1" lang="pt-BR" sz="1600" spc="-1" strike="noStrike">
                <a:solidFill>
                  <a:srgbClr val="000000"/>
                </a:solidFill>
                <a:latin typeface="Times New Roman"/>
                <a:ea typeface="DejaVu Sans"/>
              </a:rPr>
              <a:t>diferença que  a paridade é distribuída em todos os discos.</a:t>
            </a:r>
            <a:endParaRPr b="0" lang="pt-BR" sz="1600" spc="-1" strike="noStrike">
              <a:latin typeface="Arial"/>
            </a:endParaRPr>
          </a:p>
        </p:txBody>
      </p:sp>
      <p:pic>
        <p:nvPicPr>
          <p:cNvPr id="583" name="Picture 9" descr=""/>
          <p:cNvPicPr/>
          <p:nvPr/>
        </p:nvPicPr>
        <p:blipFill>
          <a:blip r:embed="rId1"/>
          <a:stretch/>
        </p:blipFill>
        <p:spPr>
          <a:xfrm>
            <a:off x="0" y="1844640"/>
            <a:ext cx="3225240" cy="4114080"/>
          </a:xfrm>
          <a:prstGeom prst="rect">
            <a:avLst/>
          </a:prstGeom>
          <a:ln w="9360">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4" name="Picture 1" descr=""/>
          <p:cNvPicPr/>
          <p:nvPr/>
        </p:nvPicPr>
        <p:blipFill>
          <a:blip r:embed="rId1"/>
          <a:stretch/>
        </p:blipFill>
        <p:spPr>
          <a:xfrm>
            <a:off x="1243080" y="1347840"/>
            <a:ext cx="6657120" cy="4161600"/>
          </a:xfrm>
          <a:prstGeom prst="rect">
            <a:avLst/>
          </a:prstGeom>
          <a:ln w="9360">
            <a:noFill/>
          </a:ln>
        </p:spPr>
      </p:pic>
      <p:sp>
        <p:nvSpPr>
          <p:cNvPr id="585" name="CustomShape 1"/>
          <p:cNvSpPr/>
          <p:nvPr/>
        </p:nvSpPr>
        <p:spPr>
          <a:xfrm>
            <a:off x="827280" y="304920"/>
            <a:ext cx="5619960" cy="33624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tabLst>
                <a:tab algn="l" pos="0"/>
              </a:tabLst>
            </a:pPr>
            <a:r>
              <a:rPr b="1" lang="pt-BR" sz="1600" spc="-1" strike="noStrike">
                <a:solidFill>
                  <a:srgbClr val="000000"/>
                </a:solidFill>
                <a:latin typeface="Times New Roman"/>
                <a:ea typeface="DejaVu Sans"/>
              </a:rPr>
              <a:t>ESTRUTURA DE SOFTWARE PARA O ACESSO AO DISCO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Rectangle 1"/>
          <p:cNvSpPr/>
          <p:nvPr/>
        </p:nvSpPr>
        <p:spPr>
          <a:xfrm>
            <a:off x="351720" y="484200"/>
            <a:ext cx="8173080" cy="6245640"/>
          </a:xfrm>
          <a:prstGeom prst="rect">
            <a:avLst/>
          </a:prstGeom>
          <a:solidFill>
            <a:srgbClr val="feffff"/>
          </a:solidFill>
          <a:ln w="0">
            <a:noFill/>
          </a:ln>
        </p:spPr>
        <p:style>
          <a:lnRef idx="0"/>
          <a:fillRef idx="0"/>
          <a:effectRef idx="0"/>
          <a:fontRef idx="minor"/>
        </p:style>
        <p:txBody>
          <a:bodyPr numCol="1" spcCol="0" tIns="179280" bIns="88920" anchor="ctr">
            <a:spAutoFit/>
          </a:bodyPr>
          <a:p>
            <a:pPr algn="ctr">
              <a:lnSpc>
                <a:spcPct val="100000"/>
              </a:lnSpc>
              <a:buNone/>
              <a:tabLst>
                <a:tab algn="l" pos="0"/>
              </a:tabLst>
            </a:pPr>
            <a:r>
              <a:rPr b="0" lang="pt-BR" sz="2500" spc="-1" strike="noStrike">
                <a:solidFill>
                  <a:srgbClr val="000000"/>
                </a:solidFill>
                <a:latin typeface="open sans"/>
                <a:ea typeface="DejaVu Sans"/>
              </a:rPr>
              <a:t>PCI Express</a:t>
            </a:r>
            <a:endParaRPr b="0" lang="pt-BR" sz="2500" spc="-1" strike="noStrike">
              <a:latin typeface="Arial"/>
            </a:endParaRPr>
          </a:p>
          <a:p>
            <a:pPr algn="just">
              <a:lnSpc>
                <a:spcPct val="100000"/>
              </a:lnSpc>
              <a:buNone/>
              <a:tabLst>
                <a:tab algn="l" pos="0"/>
              </a:tabLst>
            </a:pPr>
            <a:r>
              <a:rPr b="0" lang="pt-BR" sz="1600" spc="-1" strike="noStrike">
                <a:solidFill>
                  <a:srgbClr val="000000"/>
                </a:solidFill>
                <a:latin typeface="open sans"/>
                <a:ea typeface="DejaVu Sans"/>
              </a:rPr>
              <a:t>Em 1990 surgiu o barramento PCI (</a:t>
            </a:r>
            <a:r>
              <a:rPr b="0" i="1" lang="pt-BR" sz="1600" spc="-1" strike="noStrike">
                <a:solidFill>
                  <a:srgbClr val="000000"/>
                </a:solidFill>
                <a:latin typeface="open sans"/>
                <a:ea typeface="DejaVu Sans"/>
              </a:rPr>
              <a:t>Peripheral Component Interconnect</a:t>
            </a:r>
            <a:r>
              <a:rPr b="0" lang="pt-BR" sz="1600" spc="-1" strike="noStrike">
                <a:solidFill>
                  <a:srgbClr val="000000"/>
                </a:solidFill>
                <a:latin typeface="open sans"/>
                <a:ea typeface="DejaVu Sans"/>
              </a:rPr>
              <a:t>). Por vários anos, esse foi o padrão mais usado para conexão de placas de vídeo, placas de rede, modems e outros dispositivos para PCs e até servidores.</a:t>
            </a:r>
            <a:endParaRPr b="0" lang="pt-BR" sz="1600" spc="-1" strike="noStrike">
              <a:latin typeface="Arial"/>
            </a:endParaRPr>
          </a:p>
          <a:p>
            <a:pPr algn="just">
              <a:lnSpc>
                <a:spcPct val="100000"/>
              </a:lnSpc>
              <a:buNone/>
              <a:tabLst>
                <a:tab algn="l" pos="0"/>
              </a:tabLst>
            </a:pPr>
            <a:r>
              <a:rPr b="0" lang="pt-BR" sz="1600" spc="-1" strike="noStrike">
                <a:solidFill>
                  <a:srgbClr val="000000"/>
                </a:solidFill>
                <a:latin typeface="open sans"/>
                <a:ea typeface="DejaVu Sans"/>
              </a:rPr>
              <a:t>Por padrão, as conexões PCI trabalhavam com taxas de transferência de dados de até 132 MB/s (</a:t>
            </a:r>
            <a:r>
              <a:rPr b="0" lang="pt-BR" sz="1600" spc="-1" strike="noStrike">
                <a:solidFill>
                  <a:srgbClr val="0000ff"/>
                </a:solidFill>
                <a:latin typeface="open sans"/>
                <a:ea typeface="DejaVu Sans"/>
                <a:hlinkClick r:id="rId1"/>
              </a:rPr>
              <a:t>megabytes</a:t>
            </a:r>
            <a:r>
              <a:rPr b="0" lang="pt-BR" sz="1600" spc="-1" strike="noStrike">
                <a:solidFill>
                  <a:srgbClr val="000000"/>
                </a:solidFill>
                <a:latin typeface="open sans"/>
                <a:ea typeface="DejaVu Sans"/>
              </a:rPr>
              <a:t> por segundo). Mas a tecnologia evolui constantemente,  com o tempo, certos dispositivos, especialmente placas de vídeos, passaram a demandar velocidades maiores.</a:t>
            </a:r>
            <a:endParaRPr b="0" lang="pt-BR" sz="1600" spc="-1" strike="noStrike">
              <a:latin typeface="Arial"/>
            </a:endParaRPr>
          </a:p>
          <a:p>
            <a:pPr algn="just">
              <a:lnSpc>
                <a:spcPct val="100000"/>
              </a:lnSpc>
              <a:buNone/>
              <a:tabLst>
                <a:tab algn="l" pos="0"/>
              </a:tabLst>
            </a:pPr>
            <a:endParaRPr b="0" lang="pt-BR" sz="1600" spc="-1" strike="noStrike">
              <a:latin typeface="Arial"/>
            </a:endParaRPr>
          </a:p>
          <a:p>
            <a:pPr algn="just">
              <a:lnSpc>
                <a:spcPct val="100000"/>
              </a:lnSpc>
              <a:buNone/>
              <a:tabLst>
                <a:tab algn="l" pos="0"/>
              </a:tabLst>
            </a:pPr>
            <a:r>
              <a:rPr b="0" lang="pt-BR" sz="1600" spc="-1" strike="noStrike">
                <a:solidFill>
                  <a:srgbClr val="000000"/>
                </a:solidFill>
                <a:latin typeface="open sans"/>
                <a:ea typeface="DejaVu Sans"/>
              </a:rPr>
              <a:t>Variações do PCI conseguiam oferecer mais capacidade de transferência de dados, mas ainda não era suficiente. Foi aí que surgiu o AGP (</a:t>
            </a:r>
            <a:r>
              <a:rPr b="0" i="1" lang="pt-BR" sz="1600" spc="-1" strike="noStrike">
                <a:solidFill>
                  <a:srgbClr val="000000"/>
                </a:solidFill>
                <a:latin typeface="open sans"/>
                <a:ea typeface="DejaVu Sans"/>
              </a:rPr>
              <a:t>Accelerated Graphics Port</a:t>
            </a:r>
            <a:r>
              <a:rPr b="0" lang="pt-BR" sz="1600" spc="-1" strike="noStrike">
                <a:solidFill>
                  <a:srgbClr val="000000"/>
                </a:solidFill>
                <a:latin typeface="open sans"/>
                <a:ea typeface="DejaVu Sans"/>
              </a:rPr>
              <a:t>). Esse barramento foi introduzido no mercado com velocidades que iam, teoricamente, de 266 MB/s (AGP x1) a 2.128 MB/s (AGP x8).</a:t>
            </a:r>
            <a:endParaRPr b="0" lang="pt-BR" sz="1600" spc="-1" strike="noStrike">
              <a:latin typeface="Arial"/>
            </a:endParaRPr>
          </a:p>
          <a:p>
            <a:pPr algn="just">
              <a:lnSpc>
                <a:spcPct val="100000"/>
              </a:lnSpc>
              <a:buNone/>
              <a:tabLst>
                <a:tab algn="l" pos="0"/>
              </a:tabLst>
            </a:pPr>
            <a:endParaRPr b="0" lang="pt-BR" sz="1600" spc="-1" strike="noStrike">
              <a:latin typeface="Arial"/>
            </a:endParaRPr>
          </a:p>
          <a:p>
            <a:pPr>
              <a:lnSpc>
                <a:spcPct val="100000"/>
              </a:lnSpc>
              <a:buNone/>
              <a:tabLst>
                <a:tab algn="l" pos="0"/>
              </a:tabLst>
            </a:pPr>
            <a:r>
              <a:rPr b="0" lang="pt-BR" sz="1600" spc="-1" strike="noStrike">
                <a:solidFill>
                  <a:srgbClr val="000000"/>
                </a:solidFill>
                <a:latin typeface="Arial"/>
                <a:ea typeface="DejaVu Sans"/>
              </a:rPr>
              <a:t>O padrão AGP ficou alguns anos no mercado, com o tempo, as especificações do AGP começaram a não ser suficientes para os avanços que surgiam em aplicações gráficas. Além disso, esse padrão foi desenvolvido especificamente para placas de vídeo. Outros tipos de dispositivos também passaram a demandar mais velocidade.</a:t>
            </a:r>
            <a:endParaRPr b="0" lang="pt-BR" sz="1600" spc="-1" strike="noStrike">
              <a:latin typeface="Arial"/>
            </a:endParaRPr>
          </a:p>
          <a:p>
            <a:pPr>
              <a:lnSpc>
                <a:spcPct val="100000"/>
              </a:lnSpc>
              <a:buNone/>
              <a:tabLst>
                <a:tab algn="l" pos="0"/>
              </a:tabLst>
            </a:pPr>
            <a:br>
              <a:rPr sz="1600"/>
            </a:br>
            <a:r>
              <a:rPr b="0" lang="pt-BR" sz="1600" spc="-1" strike="noStrike">
                <a:solidFill>
                  <a:srgbClr val="000000"/>
                </a:solidFill>
                <a:latin typeface="Arial"/>
                <a:ea typeface="DejaVu Sans"/>
              </a:rPr>
              <a:t>Em 2001, a INTEL mostrou a necessidade de criação de uma tecnologia capaz de substituir os </a:t>
            </a:r>
            <a:r>
              <a:rPr b="0" lang="pt-BR" sz="1600" spc="-1" strike="noStrike">
                <a:solidFill>
                  <a:srgbClr val="0000ff"/>
                </a:solidFill>
                <a:latin typeface="Arial"/>
                <a:ea typeface="DejaVu Sans"/>
                <a:hlinkClick r:id="rId2"/>
              </a:rPr>
              <a:t>padrões PCI e AGP</a:t>
            </a:r>
            <a:r>
              <a:rPr b="0" lang="pt-BR" sz="1600" spc="-1" strike="noStrike">
                <a:solidFill>
                  <a:srgbClr val="000000"/>
                </a:solidFill>
                <a:latin typeface="Arial"/>
                <a:ea typeface="DejaVu Sans"/>
              </a:rPr>
              <a:t>: tratava-se do 3GIO (</a:t>
            </a:r>
            <a:r>
              <a:rPr b="0" i="1" lang="pt-BR" sz="1600" spc="-1" strike="noStrike">
                <a:solidFill>
                  <a:srgbClr val="000000"/>
                </a:solidFill>
                <a:latin typeface="Arial"/>
                <a:ea typeface="DejaVu Sans"/>
              </a:rPr>
              <a:t>Third Generation I/O</a:t>
            </a:r>
            <a:r>
              <a:rPr b="0" lang="pt-BR" sz="1600" spc="-1" strike="noStrike">
                <a:solidFill>
                  <a:srgbClr val="000000"/>
                </a:solidFill>
                <a:latin typeface="Arial"/>
                <a:ea typeface="DejaVu Sans"/>
              </a:rPr>
              <a:t>). Ainda naquele ano, um grupo de empresas formou o consórcio </a:t>
            </a:r>
            <a:r>
              <a:rPr b="0" lang="pt-BR" sz="1600" spc="-1" strike="noStrike">
                <a:solidFill>
                  <a:srgbClr val="0000ff"/>
                </a:solidFill>
                <a:latin typeface="Arial"/>
                <a:ea typeface="DejaVu Sans"/>
                <a:hlinkClick r:id="rId3"/>
              </a:rPr>
              <a:t>PCI-SIG</a:t>
            </a:r>
            <a:r>
              <a:rPr b="0" lang="pt-BR" sz="1600" spc="-1" strike="noStrike">
                <a:solidFill>
                  <a:srgbClr val="000000"/>
                </a:solidFill>
                <a:latin typeface="Arial"/>
                <a:ea typeface="DejaVu Sans"/>
              </a:rPr>
              <a:t> (entre elas estão </a:t>
            </a:r>
            <a:r>
              <a:rPr b="0" lang="pt-BR" sz="1600" spc="-1" strike="noStrike">
                <a:solidFill>
                  <a:srgbClr val="0000ff"/>
                </a:solidFill>
                <a:latin typeface="Arial"/>
                <a:ea typeface="DejaVu Sans"/>
                <a:hlinkClick r:id="rId4"/>
              </a:rPr>
              <a:t>IBM</a:t>
            </a:r>
            <a:r>
              <a:rPr b="0" lang="pt-BR" sz="1600" spc="-1" strike="noStrike">
                <a:solidFill>
                  <a:srgbClr val="000000"/>
                </a:solidFill>
                <a:latin typeface="Arial"/>
                <a:ea typeface="DejaVu Sans"/>
              </a:rPr>
              <a:t>, </a:t>
            </a:r>
            <a:r>
              <a:rPr b="0" lang="pt-BR" sz="1600" spc="-1" strike="noStrike">
                <a:solidFill>
                  <a:srgbClr val="0000ff"/>
                </a:solidFill>
                <a:latin typeface="Arial"/>
                <a:ea typeface="DejaVu Sans"/>
                <a:hlinkClick r:id="rId5"/>
              </a:rPr>
              <a:t>AMD</a:t>
            </a:r>
            <a:r>
              <a:rPr b="0" lang="pt-BR" sz="1600" spc="-1" strike="noStrike">
                <a:solidFill>
                  <a:srgbClr val="000000"/>
                </a:solidFill>
                <a:latin typeface="Arial"/>
                <a:ea typeface="DejaVu Sans"/>
              </a:rPr>
              <a:t> </a:t>
            </a:r>
            <a:r>
              <a:rPr b="0" lang="pt-BR" sz="1600" spc="-1" strike="noStrike">
                <a:solidFill>
                  <a:srgbClr val="0000ff"/>
                </a:solidFill>
                <a:latin typeface="Arial"/>
                <a:ea typeface="DejaVu Sans"/>
                <a:hlinkClick r:id="rId6"/>
              </a:rPr>
              <a:t>Microsoft</a:t>
            </a:r>
            <a:r>
              <a:rPr b="0" lang="pt-BR" sz="1600" spc="-1" strike="noStrike">
                <a:solidFill>
                  <a:srgbClr val="000000"/>
                </a:solidFill>
                <a:latin typeface="Arial"/>
                <a:ea typeface="DejaVu Sans"/>
              </a:rPr>
              <a:t> e </a:t>
            </a:r>
            <a:r>
              <a:rPr b="0" lang="pt-BR" sz="1600" spc="-1" strike="noStrike">
                <a:solidFill>
                  <a:srgbClr val="0000ff"/>
                </a:solidFill>
                <a:latin typeface="Arial"/>
                <a:ea typeface="DejaVu Sans"/>
                <a:hlinkClick r:id="rId7"/>
              </a:rPr>
              <a:t>Nvidia</a:t>
            </a:r>
            <a:r>
              <a:rPr b="0" lang="pt-BR" sz="1600" spc="-1" strike="noStrike">
                <a:solidFill>
                  <a:srgbClr val="000000"/>
                </a:solidFill>
                <a:latin typeface="Arial"/>
                <a:ea typeface="DejaVu Sans"/>
              </a:rPr>
              <a:t>, além da própria Intel, obviamente) para tratar do assunto. As primeiras especificações do 3GIO foram aprovadas ali.</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aixaDeTexto 2"/>
          <p:cNvSpPr/>
          <p:nvPr/>
        </p:nvSpPr>
        <p:spPr>
          <a:xfrm>
            <a:off x="0" y="403560"/>
            <a:ext cx="893268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000000"/>
                </a:solidFill>
                <a:latin typeface="open sans"/>
                <a:ea typeface="DejaVu Sans"/>
              </a:rPr>
              <a:t>Em abril de 2002, o PCI-SIG aprovou um conjunto de especificações  e a tecnologia 3GIO mudou seu nome para PCI Express.</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000000"/>
                </a:solidFill>
                <a:latin typeface="open sans"/>
                <a:ea typeface="DejaVu Sans"/>
              </a:rPr>
              <a:t>Em julho de 2002, o consórcio aprovou as especificações finais do padrão e, como resultado disso, surgiu oficialmente o barramento </a:t>
            </a:r>
            <a:r>
              <a:rPr b="1" lang="pt-BR" sz="1800" spc="-1" strike="noStrike">
                <a:solidFill>
                  <a:srgbClr val="000000"/>
                </a:solidFill>
                <a:latin typeface="open sans"/>
                <a:ea typeface="DejaVu Sans"/>
              </a:rPr>
              <a:t>PCI Express 1.0</a:t>
            </a:r>
            <a:r>
              <a:rPr b="0" lang="pt-BR" sz="1800" spc="-1" strike="noStrike">
                <a:solidFill>
                  <a:srgbClr val="000000"/>
                </a:solidFill>
                <a:latin typeface="open sans"/>
                <a:ea typeface="DejaVu Sans"/>
              </a:rPr>
              <a:t>, que foi revisado posteriormente e se tornou </a:t>
            </a:r>
            <a:r>
              <a:rPr b="1" lang="pt-BR" sz="1800" spc="-1" strike="noStrike">
                <a:solidFill>
                  <a:srgbClr val="000000"/>
                </a:solidFill>
                <a:latin typeface="open sans"/>
                <a:ea typeface="DejaVu Sans"/>
              </a:rPr>
              <a:t>PCI Express 1.1</a:t>
            </a:r>
            <a:r>
              <a:rPr b="0" lang="pt-BR" sz="1800" spc="-1" strike="noStrike">
                <a:solidFill>
                  <a:srgbClr val="000000"/>
                </a:solidFill>
                <a:latin typeface="open sans"/>
                <a:ea typeface="DejaVu Sans"/>
              </a:rPr>
              <a:t>.</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000000"/>
                </a:solidFill>
                <a:latin typeface="open sans"/>
                <a:ea typeface="DejaVu Sans"/>
              </a:rPr>
              <a:t>Em novembro de 2003, os primeiros dispositivos com a tecnologia PCI Express passaram a ser desenvolvidos e, em 2004, esses produtos começaram a chegar ao mercado.</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000000"/>
                </a:solidFill>
                <a:latin typeface="open sans"/>
                <a:ea typeface="DejaVu Sans"/>
              </a:rPr>
              <a:t>Uma das características mais notáveis do PCI Express é a sua capacidade de trabalhar com </a:t>
            </a:r>
            <a:r>
              <a:rPr b="0" i="1" lang="pt-BR" sz="1800" spc="-1" strike="noStrike">
                <a:solidFill>
                  <a:srgbClr val="000000"/>
                </a:solidFill>
                <a:latin typeface="open sans"/>
                <a:ea typeface="DejaVu Sans"/>
              </a:rPr>
              <a:t>pistas</a:t>
            </a:r>
            <a:r>
              <a:rPr b="0" lang="pt-BR" sz="1800" spc="-1" strike="noStrike">
                <a:solidFill>
                  <a:srgbClr val="000000"/>
                </a:solidFill>
                <a:latin typeface="open sans"/>
                <a:ea typeface="DejaVu Sans"/>
              </a:rPr>
              <a:t>(lanes) ou vias de transmissão de dados. Para facilitar a compreensão, pense, por um momento, em uma rodovia: quanto mais faixas ela tiver, mais carros podem trafegar por vez. O princípio aqui é parecido com isso.</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000000"/>
                </a:solidFill>
                <a:latin typeface="open sans"/>
                <a:ea typeface="DejaVu Sans"/>
              </a:rPr>
              <a:t>Se determinado dispositivo utiliza apenas uma via, dizemos que ele é </a:t>
            </a:r>
            <a:r>
              <a:rPr b="1" lang="pt-BR" sz="1800" spc="-1" strike="noStrike">
                <a:solidFill>
                  <a:srgbClr val="000000"/>
                </a:solidFill>
                <a:latin typeface="open sans"/>
                <a:ea typeface="DejaVu Sans"/>
              </a:rPr>
              <a:t>PCIe x1</a:t>
            </a:r>
            <a:r>
              <a:rPr b="0" lang="pt-BR" sz="1800" spc="-1" strike="noStrike">
                <a:solidFill>
                  <a:srgbClr val="000000"/>
                </a:solidFill>
                <a:latin typeface="open sans"/>
                <a:ea typeface="DejaVu Sans"/>
              </a:rPr>
              <a:t>. Se utiliza quatro pistas para transmissões de dados, ele é </a:t>
            </a:r>
            <a:r>
              <a:rPr b="1" lang="pt-BR" sz="1800" spc="-1" strike="noStrike">
                <a:solidFill>
                  <a:srgbClr val="000000"/>
                </a:solidFill>
                <a:latin typeface="open sans"/>
                <a:ea typeface="DejaVu Sans"/>
              </a:rPr>
              <a:t>PCIe x4</a:t>
            </a:r>
            <a:r>
              <a:rPr b="0" lang="pt-BR" sz="1800" spc="-1" strike="noStrike">
                <a:solidFill>
                  <a:srgbClr val="000000"/>
                </a:solidFill>
                <a:latin typeface="open sans"/>
                <a:ea typeface="DejaVu Sans"/>
              </a:rPr>
              <a:t>, oito vias corresponde ao </a:t>
            </a:r>
            <a:r>
              <a:rPr b="1" lang="pt-BR" sz="1800" spc="-1" strike="noStrike">
                <a:solidFill>
                  <a:srgbClr val="000000"/>
                </a:solidFill>
                <a:latin typeface="open sans"/>
                <a:ea typeface="DejaVu Sans"/>
              </a:rPr>
              <a:t>PCIe x8</a:t>
            </a:r>
            <a:r>
              <a:rPr b="0" lang="pt-BR" sz="1800" spc="-1" strike="noStrike">
                <a:solidFill>
                  <a:srgbClr val="000000"/>
                </a:solidFill>
                <a:latin typeface="open sans"/>
                <a:ea typeface="DejaVu Sans"/>
              </a:rPr>
              <a:t>; 16 pistas, ao </a:t>
            </a:r>
            <a:r>
              <a:rPr b="1" lang="pt-BR" sz="1800" spc="-1" strike="noStrike">
                <a:solidFill>
                  <a:srgbClr val="000000"/>
                </a:solidFill>
                <a:latin typeface="open sans"/>
                <a:ea typeface="DejaVu Sans"/>
              </a:rPr>
              <a:t>PCI x16</a:t>
            </a:r>
            <a:r>
              <a:rPr b="0" lang="pt-BR" sz="1800" spc="-1" strike="noStrike">
                <a:solidFill>
                  <a:srgbClr val="000000"/>
                </a:solidFill>
                <a:latin typeface="open sans"/>
                <a:ea typeface="DejaVu Sans"/>
              </a:rPr>
              <a:t>.</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000000"/>
                </a:solidFill>
                <a:latin typeface="open sans"/>
                <a:ea typeface="DejaVu Sans"/>
              </a:rPr>
              <a:t>Um dispositivo que não precisa lidar com grandes volumes de dados simultâneos — como uma placa de rede simples — vai funcionar bem com o PCI Express x1, formato cuja implementação é mais barata.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aixaDeTexto 2"/>
          <p:cNvSpPr/>
          <p:nvPr/>
        </p:nvSpPr>
        <p:spPr>
          <a:xfrm>
            <a:off x="182880" y="429480"/>
            <a:ext cx="877788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02122"/>
                </a:solidFill>
                <a:latin typeface="Arial"/>
                <a:ea typeface="DejaVu Sans"/>
              </a:rPr>
              <a:t>Conceitualmente, o barramento PCI Express é uma substituição serial de alta velocidade do antigo barramento PCI/PCI-X. Uma das principais diferenças entre o barramento PCI Express e o PCI mais antigo é a topologia do barramento; O PCI usa uma arquitetura de </a:t>
            </a:r>
            <a:r>
              <a:rPr b="0" lang="pt-BR" sz="1800" spc="-1" strike="noStrike">
                <a:solidFill>
                  <a:srgbClr val="0000ff"/>
                </a:solidFill>
                <a:latin typeface="Arial"/>
                <a:ea typeface="DejaVu Sans"/>
                <a:hlinkClick r:id="rId1"/>
              </a:rPr>
              <a:t>barramento</a:t>
            </a:r>
            <a:r>
              <a:rPr b="0" lang="pt-BR" sz="1800" spc="-1" strike="noStrike">
                <a:solidFill>
                  <a:srgbClr val="202122"/>
                </a:solidFill>
                <a:latin typeface="Arial"/>
                <a:ea typeface="DejaVu Sans"/>
              </a:rPr>
              <a:t> </a:t>
            </a:r>
            <a:r>
              <a:rPr b="0" lang="pt-BR" sz="1800" spc="-1" strike="noStrike">
                <a:solidFill>
                  <a:srgbClr val="0000ff"/>
                </a:solidFill>
                <a:latin typeface="Arial"/>
                <a:ea typeface="DejaVu Sans"/>
                <a:hlinkClick r:id="rId2"/>
              </a:rPr>
              <a:t>paralelo</a:t>
            </a:r>
            <a:r>
              <a:rPr b="0" lang="pt-BR" sz="1800" spc="-1" strike="noStrike">
                <a:solidFill>
                  <a:srgbClr val="202122"/>
                </a:solidFill>
                <a:latin typeface="Arial"/>
                <a:ea typeface="DejaVu Sans"/>
              </a:rPr>
              <a:t> compartilhado, na qual o host PCI e todos os dispositivos compartilham um conjunto comum de endereços, dados e linhas de controle. Em contraste, o PCI Express é baseado na </a:t>
            </a:r>
            <a:r>
              <a:rPr b="0" lang="pt-BR" sz="1800" spc="-1" strike="noStrike">
                <a:solidFill>
                  <a:srgbClr val="0000ff"/>
                </a:solidFill>
                <a:latin typeface="Arial"/>
                <a:ea typeface="DejaVu Sans"/>
                <a:hlinkClick r:id="rId3"/>
              </a:rPr>
              <a:t>topologia</a:t>
            </a:r>
            <a:r>
              <a:rPr b="0" lang="pt-BR" sz="1800" spc="-1" strike="noStrike">
                <a:solidFill>
                  <a:srgbClr val="202122"/>
                </a:solidFill>
                <a:latin typeface="Arial"/>
                <a:ea typeface="DejaVu Sans"/>
              </a:rPr>
              <a:t> ponto a ponto, com links seriais separados conectando cada dispositivo ao complexo raiz(hospedeiro).</a:t>
            </a:r>
            <a:endParaRPr b="0" lang="pt-BR" sz="1800" spc="-1" strike="noStrike">
              <a:latin typeface="Arial"/>
            </a:endParaRPr>
          </a:p>
        </p:txBody>
      </p:sp>
      <p:sp>
        <p:nvSpPr>
          <p:cNvPr id="589" name="CaixaDeTexto 4"/>
          <p:cNvSpPr/>
          <p:nvPr/>
        </p:nvSpPr>
        <p:spPr>
          <a:xfrm>
            <a:off x="295560" y="3705120"/>
            <a:ext cx="8665200" cy="2009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02122"/>
                </a:solidFill>
                <a:latin typeface="Arial"/>
                <a:ea typeface="DejaVu Sans"/>
              </a:rPr>
              <a:t>Por causa de sua topologia de barramento compartilhado, o acesso ao barramento PCI mais antigo é arbitrado (no caso de vários mestres) e limitado a um mestre por vez, em uma única direção. Além disso, o esquema de clock PCI mais antigo limita o clock do barramento ao periférico mais lento no barramento (independentemente dos dispositivos envolvidos na transação do barramento). Em contraste, um link de barramento PCI Express suporta comunição </a:t>
            </a:r>
            <a:r>
              <a:rPr b="0" lang="pt-BR" sz="1800" spc="-1" strike="noStrike">
                <a:solidFill>
                  <a:srgbClr val="0000ff"/>
                </a:solidFill>
                <a:latin typeface="Arial"/>
                <a:ea typeface="DejaVu Sans"/>
                <a:hlinkClick r:id="rId4"/>
              </a:rPr>
              <a:t>full-duplex</a:t>
            </a:r>
            <a:r>
              <a:rPr b="0" lang="pt-BR" sz="1800" spc="-1" strike="noStrike">
                <a:solidFill>
                  <a:srgbClr val="202122"/>
                </a:solidFill>
                <a:latin typeface="Arial"/>
                <a:ea typeface="DejaVu Sans"/>
              </a:rPr>
              <a:t> entre quaisquer dois terminais, sem limitação inerente ao acesso simultâneo em vários terminais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aixaDeTexto 5"/>
          <p:cNvSpPr/>
          <p:nvPr/>
        </p:nvSpPr>
        <p:spPr>
          <a:xfrm>
            <a:off x="365760" y="304200"/>
            <a:ext cx="866520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02122"/>
                </a:solidFill>
                <a:latin typeface="Arial"/>
                <a:ea typeface="DejaVu Sans"/>
              </a:rPr>
              <a:t>Em termos de protocolo de barramento, a comunicação PCI Express é encapsulada em pacotes. O trabalho de empacotamento e desempacotamento de dados e tráfego de mensagens de status é tratado pela camada de transação da porta PCI Express (descrita posteriormente). Diferenças radicais na sinalização elétrica e no protocolo de barramento exigem o uso de um fator de forma mecânico diferente e conectores de expansão (e, portanto, novas placas-mãe e novas placas adaptadoras); Os slots PCI e os slots PCI Express não são intercambiáveis. No nível do software, o PCI Express preserva a </a:t>
            </a:r>
            <a:r>
              <a:rPr b="0" lang="pt-BR" sz="1800" spc="-1" strike="noStrike">
                <a:solidFill>
                  <a:srgbClr val="0000ff"/>
                </a:solidFill>
                <a:latin typeface="Arial"/>
                <a:ea typeface="DejaVu Sans"/>
                <a:hlinkClick r:id="rId1"/>
              </a:rPr>
              <a:t>compatibilidade</a:t>
            </a:r>
            <a:r>
              <a:rPr b="0" lang="pt-BR" sz="1800" spc="-1" strike="noStrike">
                <a:solidFill>
                  <a:srgbClr val="202122"/>
                </a:solidFill>
                <a:latin typeface="Arial"/>
                <a:ea typeface="DejaVu Sans"/>
              </a:rPr>
              <a:t> com o PCI; software de sistema PCI pode detectar e configurar dispositivos PCI Express mais recentes sem suporte explícito para o padrão PCI Express, embora os novos recursos PCI Express sejam inacessíveis.</a:t>
            </a:r>
            <a:endParaRPr b="0" lang="pt-BR" sz="1800" spc="-1" strike="noStrike">
              <a:latin typeface="Arial"/>
            </a:endParaRPr>
          </a:p>
        </p:txBody>
      </p:sp>
      <p:sp>
        <p:nvSpPr>
          <p:cNvPr id="591" name="CaixaDeTexto 7"/>
          <p:cNvSpPr/>
          <p:nvPr/>
        </p:nvSpPr>
        <p:spPr>
          <a:xfrm>
            <a:off x="253080" y="4137120"/>
            <a:ext cx="877788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02122"/>
                </a:solidFill>
                <a:latin typeface="Arial"/>
                <a:ea typeface="DejaVu Sans"/>
              </a:rPr>
              <a:t>Como ponto de referência, um dispositivo PCI-X (133 MHz 64 bits) e um dispositivo PCI Express 1.0 usando quatro pistas (x4) têm aproximadamente a mesma taxa de transferência de direção única de pico de 1064 MB/s. O barramento PCI Express tem o potencial de ter um desempenho melhor do que o barramento PCI-X nos casos em que vários dispositivos estão transferindo dados simultaneamente ou se a comunicação com o periférico PCI Express for bidirecional.</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aixaDeTexto 3"/>
          <p:cNvSpPr/>
          <p:nvPr/>
        </p:nvSpPr>
        <p:spPr>
          <a:xfrm>
            <a:off x="0" y="164520"/>
            <a:ext cx="8552880" cy="283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02122"/>
                </a:solidFill>
                <a:latin typeface="Arial"/>
                <a:ea typeface="DejaVu Sans"/>
              </a:rPr>
              <a:t>INTERCONEXÃO:</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Os dispositivos PCI Express se comunicam por meio de uma conexão lógica chamada de </a:t>
            </a:r>
            <a:r>
              <a:rPr b="0" i="1" lang="pt-BR" sz="1800" spc="-1" strike="noStrike">
                <a:solidFill>
                  <a:srgbClr val="202122"/>
                </a:solidFill>
                <a:latin typeface="Arial"/>
                <a:ea typeface="DejaVu Sans"/>
              </a:rPr>
              <a:t>interconexão</a:t>
            </a:r>
            <a:r>
              <a:rPr b="0" lang="pt-BR" sz="1800" spc="-1" strike="noStrike" baseline="30000">
                <a:solidFill>
                  <a:srgbClr val="0000ff"/>
                </a:solidFill>
                <a:latin typeface="Arial"/>
                <a:ea typeface="DejaVu Sans"/>
                <a:hlinkClick r:id="rId1"/>
              </a:rPr>
              <a:t>[9]</a:t>
            </a:r>
            <a:r>
              <a:rPr b="0" lang="pt-BR" sz="1800" spc="-1" strike="noStrike">
                <a:solidFill>
                  <a:srgbClr val="202122"/>
                </a:solidFill>
                <a:latin typeface="Arial"/>
                <a:ea typeface="DejaVu Sans"/>
              </a:rPr>
              <a:t> ou </a:t>
            </a:r>
            <a:r>
              <a:rPr b="0" i="1" lang="pt-BR" sz="1800" spc="-1" strike="noStrike">
                <a:solidFill>
                  <a:srgbClr val="202122"/>
                </a:solidFill>
                <a:latin typeface="Arial"/>
                <a:ea typeface="DejaVu Sans"/>
              </a:rPr>
              <a:t>link</a:t>
            </a:r>
            <a:r>
              <a:rPr b="0" lang="pt-BR" sz="1800" spc="-1" strike="noStrike">
                <a:solidFill>
                  <a:srgbClr val="202122"/>
                </a:solidFill>
                <a:latin typeface="Arial"/>
                <a:ea typeface="DejaVu Sans"/>
              </a:rPr>
              <a:t>. Um link é um canal de comunicação ponto a ponto entre duas portas PCI Express permitindo que ambas enviem e recebam solicitações PCI comuns (configuração, E/S ou leitura/gravação de memória) e </a:t>
            </a:r>
            <a:r>
              <a:rPr b="0" lang="pt-BR" sz="1800" spc="-1" strike="noStrike">
                <a:solidFill>
                  <a:srgbClr val="0000ff"/>
                </a:solidFill>
                <a:latin typeface="Arial"/>
                <a:ea typeface="DejaVu Sans"/>
                <a:hlinkClick r:id="rId2"/>
              </a:rPr>
              <a:t>interrupções</a:t>
            </a:r>
            <a:r>
              <a:rPr b="0" lang="pt-BR" sz="1800" spc="-1" strike="noStrike">
                <a:solidFill>
                  <a:srgbClr val="202122"/>
                </a:solidFill>
                <a:latin typeface="Arial"/>
                <a:ea typeface="DejaVu Sans"/>
              </a:rPr>
              <a:t> (INTx, MSI ou MSI-X). No nível físico, um link é composto por uma ou mais </a:t>
            </a:r>
            <a:r>
              <a:rPr b="0" i="1" lang="pt-BR" sz="1800" spc="-1" strike="noStrike">
                <a:solidFill>
                  <a:srgbClr val="202122"/>
                </a:solidFill>
                <a:latin typeface="Arial"/>
                <a:ea typeface="DejaVu Sans"/>
              </a:rPr>
              <a:t>pistas</a:t>
            </a:r>
            <a:r>
              <a:rPr b="0" lang="pt-BR" sz="1800" spc="-1" strike="noStrike">
                <a:solidFill>
                  <a:srgbClr val="202122"/>
                </a:solidFill>
                <a:latin typeface="Arial"/>
                <a:ea typeface="DejaVu Sans"/>
              </a:rPr>
              <a:t>.</a:t>
            </a:r>
            <a:r>
              <a:rPr b="0" lang="pt-BR" sz="1800" spc="-1" strike="noStrike" baseline="30000">
                <a:solidFill>
                  <a:srgbClr val="0000ff"/>
                </a:solidFill>
                <a:latin typeface="Arial"/>
                <a:ea typeface="DejaVu Sans"/>
                <a:hlinkClick r:id="rId3"/>
              </a:rPr>
              <a:t>[9]</a:t>
            </a:r>
            <a:r>
              <a:rPr b="0" lang="pt-BR" sz="1800" spc="-1" strike="noStrike">
                <a:solidFill>
                  <a:srgbClr val="202122"/>
                </a:solidFill>
                <a:latin typeface="Arial"/>
                <a:ea typeface="DejaVu Sans"/>
              </a:rPr>
              <a:t> Periféricos de baixa velocidade (como uma placa </a:t>
            </a:r>
            <a:r>
              <a:rPr b="0" lang="pt-BR" sz="1800" spc="-1" strike="noStrike">
                <a:solidFill>
                  <a:srgbClr val="0000ff"/>
                </a:solidFill>
                <a:latin typeface="Arial"/>
                <a:ea typeface="DejaVu Sans"/>
                <a:hlinkClick r:id="rId4"/>
              </a:rPr>
              <a:t>Wi-Fi</a:t>
            </a:r>
            <a:r>
              <a:rPr b="0" lang="pt-BR" sz="1800" spc="-1" strike="noStrike">
                <a:solidFill>
                  <a:srgbClr val="202122"/>
                </a:solidFill>
                <a:latin typeface="Arial"/>
                <a:ea typeface="DejaVu Sans"/>
              </a:rPr>
              <a:t> 802.11) usam um link de pista única (x1), enquanto um adaptador gráfico normalmente usa um link de 16 pistas (x16) muito mais amplo e, portanto, mais rápido.</a:t>
            </a:r>
            <a:endParaRPr b="0" lang="pt-BR" sz="1800" spc="-1" strike="noStrike">
              <a:latin typeface="Arial"/>
            </a:endParaRPr>
          </a:p>
        </p:txBody>
      </p:sp>
      <p:sp>
        <p:nvSpPr>
          <p:cNvPr id="593" name="CaixaDeTexto 5"/>
          <p:cNvSpPr/>
          <p:nvPr/>
        </p:nvSpPr>
        <p:spPr>
          <a:xfrm>
            <a:off x="0" y="3277080"/>
            <a:ext cx="972036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02122"/>
                </a:solidFill>
                <a:latin typeface="Arial"/>
                <a:ea typeface="DejaVu Sans"/>
              </a:rPr>
              <a:t>PISTAS:</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Uma pista é composta por dois pares de sinalização diferencial, sendo um par para </a:t>
            </a: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recepção de dados e outro para transmissão. Assim, cada pista é composta por quatro </a:t>
            </a: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fios ou </a:t>
            </a:r>
            <a:r>
              <a:rPr b="0" lang="pt-BR" sz="1800" spc="-1" strike="noStrike">
                <a:solidFill>
                  <a:srgbClr val="0000ff"/>
                </a:solidFill>
                <a:latin typeface="Arial"/>
                <a:ea typeface="DejaVu Sans"/>
                <a:hlinkClick r:id="rId5"/>
              </a:rPr>
              <a:t>traços de sinal</a:t>
            </a:r>
            <a:r>
              <a:rPr b="0" lang="pt-BR" sz="1800" spc="-1" strike="noStrike">
                <a:solidFill>
                  <a:srgbClr val="202122"/>
                </a:solidFill>
                <a:latin typeface="Arial"/>
                <a:ea typeface="DejaVu Sans"/>
              </a:rPr>
              <a:t>. Conceitualmente, cada pista é usada como um </a:t>
            </a:r>
            <a:r>
              <a:rPr b="0" lang="pt-BR" sz="1800" spc="-1" strike="noStrike">
                <a:solidFill>
                  <a:srgbClr val="0000ff"/>
                </a:solidFill>
                <a:latin typeface="Arial"/>
                <a:ea typeface="DejaVu Sans"/>
                <a:hlinkClick r:id="rId6"/>
              </a:rPr>
              <a:t>fluxo de bytes</a:t>
            </a:r>
            <a:r>
              <a:rPr b="0" lang="pt-BR" sz="1800" spc="-1" strike="noStrike">
                <a:solidFill>
                  <a:srgbClr val="202122"/>
                </a:solidFill>
                <a:latin typeface="Arial"/>
                <a:ea typeface="DejaVu Sans"/>
              </a:rPr>
              <a:t> </a:t>
            </a:r>
            <a:r>
              <a:rPr b="0" lang="pt-BR" sz="1800" spc="-1" strike="noStrike">
                <a:solidFill>
                  <a:srgbClr val="0000ff"/>
                </a:solidFill>
                <a:latin typeface="Arial"/>
                <a:ea typeface="DejaVu Sans"/>
                <a:hlinkClick r:id="rId7"/>
              </a:rPr>
              <a:t>full-duplex</a:t>
            </a:r>
            <a:r>
              <a:rPr b="0" lang="pt-BR" sz="1800" spc="-1" strike="noStrike">
                <a:solidFill>
                  <a:srgbClr val="202122"/>
                </a:solidFill>
                <a:latin typeface="Arial"/>
                <a:ea typeface="DejaVu Sans"/>
              </a:rPr>
              <a:t>, transportando pacotes de dados em formato "byte" de oito bits simultaneamente</a:t>
            </a: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 </a:t>
            </a:r>
            <a:r>
              <a:rPr b="0" lang="pt-BR" sz="1800" spc="-1" strike="noStrike">
                <a:solidFill>
                  <a:srgbClr val="202122"/>
                </a:solidFill>
                <a:latin typeface="Arial"/>
                <a:ea typeface="DejaVu Sans"/>
              </a:rPr>
              <a:t>em ambas as direções entre os terminais de um link.</a:t>
            </a:r>
            <a:r>
              <a:rPr b="0" lang="pt-BR" sz="1800" spc="-1" strike="noStrike" baseline="30000">
                <a:solidFill>
                  <a:srgbClr val="0000ff"/>
                </a:solidFill>
                <a:latin typeface="Arial"/>
                <a:ea typeface="DejaVu Sans"/>
                <a:hlinkClick r:id="rId8"/>
              </a:rPr>
              <a:t>[10]</a:t>
            </a:r>
            <a:r>
              <a:rPr b="0" lang="pt-BR" sz="1800" spc="-1" strike="noStrike">
                <a:solidFill>
                  <a:srgbClr val="202122"/>
                </a:solidFill>
                <a:latin typeface="Arial"/>
                <a:ea typeface="DejaVu Sans"/>
              </a:rPr>
              <a:t> Os links físicos PCI Express</a:t>
            </a: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 </a:t>
            </a:r>
            <a:r>
              <a:rPr b="0" lang="pt-BR" sz="1800" spc="-1" strike="noStrike">
                <a:solidFill>
                  <a:srgbClr val="202122"/>
                </a:solidFill>
                <a:latin typeface="Arial"/>
                <a:ea typeface="DejaVu Sans"/>
              </a:rPr>
              <a:t>podem conter 1, 4, 8 ou 16 vias. As contagens de pistas são escritas com um </a:t>
            </a: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prefixo "x" (por exemplo, "x8" representa um cartão ou slot de oito pistas), sendo x16 o </a:t>
            </a: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maior tamanho de uso comum. Os tamanhos das pistas também são referidos </a:t>
            </a: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pelos termos "largura" ou "por", por exemplo, um slot de oito pistas pode ser referido</a:t>
            </a: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 </a:t>
            </a:r>
            <a:r>
              <a:rPr b="0" lang="pt-BR" sz="1800" spc="-1" strike="noStrike">
                <a:solidFill>
                  <a:srgbClr val="202122"/>
                </a:solidFill>
                <a:latin typeface="Arial"/>
                <a:ea typeface="DejaVu Sans"/>
              </a:rPr>
              <a:t>como "por 8" ou como "8 pistas de largura".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 Box 1"/>
          <p:cNvSpPr/>
          <p:nvPr/>
        </p:nvSpPr>
        <p:spPr>
          <a:xfrm>
            <a:off x="2943720" y="5715000"/>
            <a:ext cx="429588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Calibri"/>
              </a:rPr>
              <a:t>(a) C.I. COM 2 FLIP-FLOPS TIPO d (b) C.I COM 8 FLIP-FLOPS TIPO D</a:t>
            </a:r>
            <a:endParaRPr b="0" lang="pt-BR" sz="1200" spc="-1" strike="noStrike">
              <a:latin typeface="Arial"/>
            </a:endParaRPr>
          </a:p>
        </p:txBody>
      </p:sp>
      <p:pic>
        <p:nvPicPr>
          <p:cNvPr id="251" name="Picture 2" descr=""/>
          <p:cNvPicPr/>
          <p:nvPr/>
        </p:nvPicPr>
        <p:blipFill>
          <a:blip r:embed="rId1"/>
          <a:stretch/>
        </p:blipFill>
        <p:spPr>
          <a:xfrm>
            <a:off x="3200400" y="685800"/>
            <a:ext cx="3038040" cy="4314600"/>
          </a:xfrm>
          <a:prstGeom prst="rect">
            <a:avLst/>
          </a:prstGeom>
          <a:ln w="0">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CaixaDeTexto 2"/>
          <p:cNvSpPr/>
          <p:nvPr/>
        </p:nvSpPr>
        <p:spPr>
          <a:xfrm>
            <a:off x="168840" y="342000"/>
            <a:ext cx="88059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02122"/>
                </a:solidFill>
                <a:latin typeface="Arial"/>
                <a:ea typeface="DejaVu Sans"/>
              </a:rPr>
              <a:t>No nível elétrico, cada pista consiste em dois pares diferenciais unidirecionais operando a 2,5, 5, 8, 16 ou 32 </a:t>
            </a:r>
            <a:r>
              <a:rPr b="0" lang="pt-BR" sz="1800" spc="-1" strike="noStrike">
                <a:solidFill>
                  <a:srgbClr val="0000ff"/>
                </a:solidFill>
                <a:latin typeface="Arial"/>
                <a:ea typeface="DejaVu Sans"/>
                <a:hlinkClick r:id="rId1"/>
              </a:rPr>
              <a:t>Gbit</a:t>
            </a:r>
            <a:r>
              <a:rPr b="0" lang="pt-BR" sz="1800" spc="-1" strike="noStrike">
                <a:solidFill>
                  <a:srgbClr val="202122"/>
                </a:solidFill>
                <a:latin typeface="Arial"/>
                <a:ea typeface="DejaVu Sans"/>
              </a:rPr>
              <a:t>/s, dependendo das capacidades negociadas. Transmissão e recepção são pares diferenciais separados, para um total de quatro fios de dados por pista.</a:t>
            </a:r>
            <a:endParaRPr b="0" lang="pt-BR" sz="1800" spc="-1" strike="noStrike">
              <a:latin typeface="Arial"/>
            </a:endParaRPr>
          </a:p>
        </p:txBody>
      </p:sp>
      <p:pic>
        <p:nvPicPr>
          <p:cNvPr id="595" name="Picture 2" descr=""/>
          <p:cNvPicPr/>
          <p:nvPr/>
        </p:nvPicPr>
        <p:blipFill>
          <a:blip r:embed="rId2"/>
          <a:stretch/>
        </p:blipFill>
        <p:spPr>
          <a:xfrm>
            <a:off x="1950120" y="2653560"/>
            <a:ext cx="4787640" cy="2821320"/>
          </a:xfrm>
          <a:prstGeom prst="rect">
            <a:avLst/>
          </a:prstGeom>
          <a:ln w="0">
            <a:noFill/>
          </a:ln>
        </p:spPr>
      </p:pic>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aixaDeTexto 2"/>
          <p:cNvSpPr/>
          <p:nvPr/>
        </p:nvSpPr>
        <p:spPr>
          <a:xfrm>
            <a:off x="295560" y="202680"/>
            <a:ext cx="8552880" cy="393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000000"/>
                </a:solidFill>
                <a:latin typeface="open sans"/>
                <a:ea typeface="DejaVu Sans"/>
              </a:rPr>
              <a:t>Conectores PCI Express (slots):</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000000"/>
                </a:solidFill>
                <a:latin typeface="open sans"/>
                <a:ea typeface="DejaVu Sans"/>
              </a:rPr>
              <a:t>Ao contrário do </a:t>
            </a:r>
            <a:r>
              <a:rPr b="0" lang="pt-BR" sz="1800" spc="-1" strike="noStrike">
                <a:solidFill>
                  <a:srgbClr val="0000ff"/>
                </a:solidFill>
                <a:latin typeface="open sans"/>
                <a:ea typeface="DejaVu Sans"/>
                <a:hlinkClick r:id="rId1"/>
              </a:rPr>
              <a:t>USB</a:t>
            </a:r>
            <a:r>
              <a:rPr b="0" lang="pt-BR" sz="1800" spc="-1" strike="noStrike">
                <a:solidFill>
                  <a:srgbClr val="000000"/>
                </a:solidFill>
                <a:latin typeface="open sans"/>
                <a:ea typeface="DejaVu Sans"/>
              </a:rPr>
              <a:t> ou do </a:t>
            </a:r>
            <a:r>
              <a:rPr b="0" lang="pt-BR" sz="1800" spc="-1" strike="noStrike">
                <a:solidFill>
                  <a:srgbClr val="0000ff"/>
                </a:solidFill>
                <a:latin typeface="open sans"/>
                <a:ea typeface="DejaVu Sans"/>
                <a:hlinkClick r:id="rId2"/>
              </a:rPr>
              <a:t>HDMI</a:t>
            </a:r>
            <a:r>
              <a:rPr b="0" lang="pt-BR" sz="1800" spc="-1" strike="noStrike">
                <a:solidFill>
                  <a:srgbClr val="000000"/>
                </a:solidFill>
                <a:latin typeface="open sans"/>
                <a:ea typeface="DejaVu Sans"/>
              </a:rPr>
              <a:t>, o PCI Express é um padrão </a:t>
            </a:r>
            <a:r>
              <a:rPr b="0" i="1" lang="pt-BR" sz="1800" spc="-1" strike="noStrike">
                <a:solidFill>
                  <a:srgbClr val="000000"/>
                </a:solidFill>
                <a:latin typeface="open sans"/>
                <a:ea typeface="DejaVu Sans"/>
              </a:rPr>
              <a:t>interno</a:t>
            </a:r>
            <a:r>
              <a:rPr b="0" lang="pt-BR" sz="1800" spc="-1" strike="noStrike">
                <a:solidFill>
                  <a:srgbClr val="000000"/>
                </a:solidFill>
                <a:latin typeface="open sans"/>
                <a:ea typeface="DejaVu Sans"/>
              </a:rPr>
              <a:t> de conexão,  é necessário abrir o computador para encontrar, na </a:t>
            </a:r>
            <a:r>
              <a:rPr b="0" lang="pt-BR" sz="1800" spc="-1" strike="noStrike">
                <a:solidFill>
                  <a:srgbClr val="0000ff"/>
                </a:solidFill>
                <a:latin typeface="open sans"/>
                <a:ea typeface="DejaVu Sans"/>
                <a:hlinkClick r:id="rId3"/>
              </a:rPr>
              <a:t>placa-mãe</a:t>
            </a:r>
            <a:r>
              <a:rPr b="0" lang="pt-BR" sz="1800" spc="-1" strike="noStrike">
                <a:solidFill>
                  <a:srgbClr val="000000"/>
                </a:solidFill>
                <a:latin typeface="open sans"/>
                <a:ea typeface="DejaVu Sans"/>
              </a:rPr>
              <a:t>, os slots (encaixes) para dispositivos PCIe.</a:t>
            </a:r>
            <a:endParaRPr b="0" lang="pt-BR" sz="1800" spc="-1" strike="noStrike">
              <a:latin typeface="Arial"/>
            </a:endParaRPr>
          </a:p>
          <a:p>
            <a:pPr>
              <a:lnSpc>
                <a:spcPct val="100000"/>
              </a:lnSpc>
              <a:buNone/>
            </a:pPr>
            <a:r>
              <a:rPr b="0" lang="pt-BR" sz="1800" spc="-1" strike="noStrike">
                <a:solidFill>
                  <a:srgbClr val="000000"/>
                </a:solidFill>
                <a:latin typeface="open sans"/>
                <a:ea typeface="DejaVu Sans"/>
              </a:rPr>
              <a:t>Esses slots têm tamanhos diferentes, que variam conforme os tipos de PCI Express que a placa-mãe suporta. Quanto mais pistas ou lanes houver, maior o conector. Por conta disso, um PCIe x1 é curto; já um PCIe x16 é alongado — e extremamente comum, afinal, esse é o padrão mais empregado em placas de vídeo:</a:t>
            </a:r>
            <a:endParaRPr b="0" lang="pt-BR" sz="1800" spc="-1" strike="noStrike">
              <a:latin typeface="Arial"/>
            </a:endParaRPr>
          </a:p>
          <a:p>
            <a:pPr marL="216000" indent="-216000">
              <a:lnSpc>
                <a:spcPct val="100000"/>
              </a:lnSpc>
              <a:buClr>
                <a:srgbClr val="000000"/>
              </a:buClr>
              <a:buFont typeface="Arial"/>
              <a:buChar char="•"/>
            </a:pPr>
            <a:r>
              <a:rPr b="1" lang="pt-BR" sz="1800" spc="-1" strike="noStrike">
                <a:solidFill>
                  <a:srgbClr val="000000"/>
                </a:solidFill>
                <a:latin typeface="open sans"/>
                <a:ea typeface="DejaVu Sans"/>
              </a:rPr>
              <a:t>PCI Express x1:</a:t>
            </a:r>
            <a:r>
              <a:rPr b="0" lang="pt-BR" sz="1800" spc="-1" strike="noStrike">
                <a:solidFill>
                  <a:srgbClr val="000000"/>
                </a:solidFill>
                <a:latin typeface="open sans"/>
                <a:ea typeface="DejaVu Sans"/>
              </a:rPr>
              <a:t> 25 mm de comprimento; 18 pinos</a:t>
            </a:r>
            <a:endParaRPr b="0" lang="pt-BR" sz="1800" spc="-1" strike="noStrike">
              <a:latin typeface="Arial"/>
            </a:endParaRPr>
          </a:p>
          <a:p>
            <a:pPr marL="216000" indent="-216000">
              <a:lnSpc>
                <a:spcPct val="100000"/>
              </a:lnSpc>
              <a:buClr>
                <a:srgbClr val="000000"/>
              </a:buClr>
              <a:buFont typeface="Arial"/>
              <a:buChar char="•"/>
            </a:pPr>
            <a:r>
              <a:rPr b="1" lang="pt-BR" sz="1800" spc="-1" strike="noStrike">
                <a:solidFill>
                  <a:srgbClr val="000000"/>
                </a:solidFill>
                <a:latin typeface="open sans"/>
                <a:ea typeface="DejaVu Sans"/>
              </a:rPr>
              <a:t>PCI Express x4:</a:t>
            </a:r>
            <a:r>
              <a:rPr b="0" lang="pt-BR" sz="1800" spc="-1" strike="noStrike">
                <a:solidFill>
                  <a:srgbClr val="000000"/>
                </a:solidFill>
                <a:latin typeface="open sans"/>
                <a:ea typeface="DejaVu Sans"/>
              </a:rPr>
              <a:t> 39 mm de comprimento; 32 pinos</a:t>
            </a:r>
            <a:endParaRPr b="0" lang="pt-BR" sz="1800" spc="-1" strike="noStrike">
              <a:latin typeface="Arial"/>
            </a:endParaRPr>
          </a:p>
          <a:p>
            <a:pPr marL="216000" indent="-216000">
              <a:lnSpc>
                <a:spcPct val="100000"/>
              </a:lnSpc>
              <a:buClr>
                <a:srgbClr val="000000"/>
              </a:buClr>
              <a:buFont typeface="Arial"/>
              <a:buChar char="•"/>
            </a:pPr>
            <a:r>
              <a:rPr b="1" lang="pt-BR" sz="1800" spc="-1" strike="noStrike">
                <a:solidFill>
                  <a:srgbClr val="000000"/>
                </a:solidFill>
                <a:latin typeface="open sans"/>
                <a:ea typeface="DejaVu Sans"/>
              </a:rPr>
              <a:t>PCI Express x8:</a:t>
            </a:r>
            <a:r>
              <a:rPr b="0" lang="pt-BR" sz="1800" spc="-1" strike="noStrike">
                <a:solidFill>
                  <a:srgbClr val="000000"/>
                </a:solidFill>
                <a:latin typeface="open sans"/>
                <a:ea typeface="DejaVu Sans"/>
              </a:rPr>
              <a:t> 56 mm de comprimento; 32 pinos</a:t>
            </a:r>
            <a:endParaRPr b="0" lang="pt-BR" sz="1800" spc="-1" strike="noStrike">
              <a:latin typeface="Arial"/>
            </a:endParaRPr>
          </a:p>
          <a:p>
            <a:pPr marL="216000" indent="-216000">
              <a:lnSpc>
                <a:spcPct val="100000"/>
              </a:lnSpc>
              <a:buClr>
                <a:srgbClr val="000000"/>
              </a:buClr>
              <a:buFont typeface="Arial"/>
              <a:buChar char="•"/>
            </a:pPr>
            <a:r>
              <a:rPr b="1" lang="pt-BR" sz="1800" spc="-1" strike="noStrike">
                <a:solidFill>
                  <a:srgbClr val="000000"/>
                </a:solidFill>
                <a:latin typeface="open sans"/>
                <a:ea typeface="DejaVu Sans"/>
              </a:rPr>
              <a:t>PCI Express x16:</a:t>
            </a:r>
            <a:r>
              <a:rPr b="0" lang="pt-BR" sz="1800" spc="-1" strike="noStrike">
                <a:solidFill>
                  <a:srgbClr val="000000"/>
                </a:solidFill>
                <a:latin typeface="open sans"/>
                <a:ea typeface="DejaVu Sans"/>
              </a:rPr>
              <a:t> 89 mm de comprimento; 82 pinos</a:t>
            </a:r>
            <a:endParaRPr b="0" lang="pt-BR" sz="1800" spc="-1" strike="noStrike">
              <a:latin typeface="Arial"/>
            </a:endParaRPr>
          </a:p>
        </p:txBody>
      </p:sp>
      <p:pic>
        <p:nvPicPr>
          <p:cNvPr id="597" name="Picture 2" descr="PCIe x1, x4, x8 e 16"/>
          <p:cNvPicPr/>
          <p:nvPr/>
        </p:nvPicPr>
        <p:blipFill>
          <a:blip r:embed="rId4"/>
          <a:stretch/>
        </p:blipFill>
        <p:spPr>
          <a:xfrm>
            <a:off x="1668240" y="4742280"/>
            <a:ext cx="3809520" cy="1790280"/>
          </a:xfrm>
          <a:prstGeom prst="rect">
            <a:avLst/>
          </a:prstGeom>
          <a:ln w="0">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aixaDeTexto 2"/>
          <p:cNvSpPr/>
          <p:nvPr/>
        </p:nvSpPr>
        <p:spPr>
          <a:xfrm>
            <a:off x="225000" y="448920"/>
            <a:ext cx="846828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000000"/>
                </a:solidFill>
                <a:latin typeface="open sans"/>
                <a:ea typeface="DejaVu Sans"/>
              </a:rPr>
              <a:t>Duas observações importantes: a primeira é que esses slots nem sempre são obrigatórios. Muitos modelos de </a:t>
            </a:r>
            <a:r>
              <a:rPr b="0" lang="pt-BR" sz="1800" spc="-1" strike="noStrike">
                <a:solidFill>
                  <a:srgbClr val="0000ff"/>
                </a:solidFill>
                <a:latin typeface="open sans"/>
                <a:ea typeface="DejaVu Sans"/>
                <a:hlinkClick r:id="rId1"/>
              </a:rPr>
              <a:t>SSD M.2</a:t>
            </a:r>
            <a:r>
              <a:rPr b="0" lang="pt-BR" sz="1800" spc="-1" strike="noStrike">
                <a:solidFill>
                  <a:srgbClr val="000000"/>
                </a:solidFill>
                <a:latin typeface="open sans"/>
                <a:ea typeface="DejaVu Sans"/>
              </a:rPr>
              <a:t>, por exemplo, têm um conector totalmente diferente, mas podem se comunicar com a placa-mãe via interface PCI Express. A segunda é que esses tamanhos de slots são padronizados, ou seja, as versões posteriores do PCIe também as utilizam. </a:t>
            </a:r>
            <a:endParaRPr b="0" lang="pt-BR" sz="1800" spc="-1" strike="noStrike">
              <a:latin typeface="Arial"/>
            </a:endParaRPr>
          </a:p>
        </p:txBody>
      </p:sp>
      <p:graphicFrame>
        <p:nvGraphicFramePr>
          <p:cNvPr id="599" name="Tabela 3"/>
          <p:cNvGraphicFramePr/>
          <p:nvPr/>
        </p:nvGraphicFramePr>
        <p:xfrm>
          <a:off x="1144800" y="2432160"/>
          <a:ext cx="6159600" cy="3976200"/>
        </p:xfrm>
        <a:graphic>
          <a:graphicData uri="http://schemas.openxmlformats.org/drawingml/2006/table">
            <a:tbl>
              <a:tblPr/>
              <a:tblGrid>
                <a:gridCol w="1026360"/>
                <a:gridCol w="1026360"/>
                <a:gridCol w="1026360"/>
                <a:gridCol w="1026360"/>
                <a:gridCol w="1026360"/>
                <a:gridCol w="1027800"/>
              </a:tblGrid>
              <a:tr h="361440">
                <a:tc>
                  <a:txBody>
                    <a:bodyPr lIns="51480" rIns="51480" tIns="25560" bIns="25560" anchor="ctr">
                      <a:noAutofit/>
                    </a:bodyPr>
                    <a:p>
                      <a:pPr>
                        <a:lnSpc>
                          <a:spcPct val="100000"/>
                        </a:lnSpc>
                        <a:buNone/>
                      </a:pPr>
                      <a:r>
                        <a:rPr b="1" lang="pt-BR" sz="1000" spc="-1" strike="noStrike">
                          <a:solidFill>
                            <a:srgbClr val="000000"/>
                          </a:solidFill>
                          <a:latin typeface="Arial"/>
                          <a:ea typeface="DejaVu Sans"/>
                        </a:rPr>
                        <a:t>Versão</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1" lang="pt-BR" sz="1000" spc="-1" strike="noStrike">
                          <a:solidFill>
                            <a:srgbClr val="000000"/>
                          </a:solidFill>
                          <a:latin typeface="Arial"/>
                          <a:ea typeface="DejaVu Sans"/>
                        </a:rPr>
                        <a:t>x1</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1" lang="pt-BR" sz="1000" spc="-1" strike="noStrike">
                          <a:solidFill>
                            <a:srgbClr val="000000"/>
                          </a:solidFill>
                          <a:latin typeface="Arial"/>
                          <a:ea typeface="DejaVu Sans"/>
                        </a:rPr>
                        <a:t>x2</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1" lang="pt-BR" sz="1000" spc="-1" strike="noStrike">
                          <a:solidFill>
                            <a:srgbClr val="000000"/>
                          </a:solidFill>
                          <a:latin typeface="Arial"/>
                          <a:ea typeface="DejaVu Sans"/>
                        </a:rPr>
                        <a:t>x4</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1" lang="pt-BR" sz="1000" spc="-1" strike="noStrike">
                          <a:solidFill>
                            <a:srgbClr val="000000"/>
                          </a:solidFill>
                          <a:latin typeface="Arial"/>
                          <a:ea typeface="DejaVu Sans"/>
                        </a:rPr>
                        <a:t>x8</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1" lang="pt-BR" sz="1000" spc="-1" strike="noStrike">
                          <a:solidFill>
                            <a:srgbClr val="000000"/>
                          </a:solidFill>
                          <a:latin typeface="Arial"/>
                          <a:ea typeface="DejaVu Sans"/>
                        </a:rPr>
                        <a:t>x16</a:t>
                      </a:r>
                      <a:endParaRPr b="0" lang="pt-BR" sz="1000" spc="-1" strike="noStrike">
                        <a:latin typeface="Arial"/>
                      </a:endParaRPr>
                    </a:p>
                  </a:txBody>
                  <a:tcPr anchor="ctr" marL="51480" marR="51480">
                    <a:lnL>
                      <a:noFill/>
                    </a:lnL>
                    <a:lnR>
                      <a:noFill/>
                    </a:lnR>
                    <a:lnT>
                      <a:noFill/>
                    </a:lnT>
                    <a:lnB>
                      <a:noFill/>
                    </a:lnB>
                    <a:solidFill>
                      <a:srgbClr val="feffff"/>
                    </a:solidFill>
                  </a:tcPr>
                </a:tc>
              </a:tr>
              <a:tr h="516240">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PCIe 1.0</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500 MB/s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2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4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8 GB/s</a:t>
                      </a:r>
                      <a:endParaRPr b="0" lang="pt-BR" sz="1000" spc="-1" strike="noStrike">
                        <a:latin typeface="Arial"/>
                      </a:endParaRPr>
                    </a:p>
                  </a:txBody>
                  <a:tcPr anchor="ctr" marL="51480" marR="51480">
                    <a:lnL>
                      <a:noFill/>
                    </a:lnL>
                    <a:lnR>
                      <a:noFill/>
                    </a:lnR>
                    <a:lnT>
                      <a:noFill/>
                    </a:lnT>
                    <a:lnB>
                      <a:noFill/>
                    </a:lnB>
                    <a:solidFill>
                      <a:srgbClr val="feffff"/>
                    </a:solidFill>
                  </a:tcPr>
                </a:tc>
              </a:tr>
              <a:tr h="516240">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PCIe 2.0</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2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4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8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16 GB/s</a:t>
                      </a:r>
                      <a:endParaRPr b="0" lang="pt-BR" sz="1000" spc="-1" strike="noStrike">
                        <a:latin typeface="Arial"/>
                      </a:endParaRPr>
                    </a:p>
                  </a:txBody>
                  <a:tcPr anchor="ctr" marL="51480" marR="51480">
                    <a:lnL>
                      <a:noFill/>
                    </a:lnL>
                    <a:lnR>
                      <a:noFill/>
                    </a:lnR>
                    <a:lnT>
                      <a:noFill/>
                    </a:lnT>
                    <a:lnB>
                      <a:noFill/>
                    </a:lnB>
                    <a:solidFill>
                      <a:srgbClr val="feffff"/>
                    </a:solidFill>
                  </a:tcPr>
                </a:tc>
              </a:tr>
              <a:tr h="516240">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PCIe 3.0</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2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4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8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16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32 GB/s</a:t>
                      </a:r>
                      <a:endParaRPr b="0" lang="pt-BR" sz="1000" spc="-1" strike="noStrike">
                        <a:latin typeface="Arial"/>
                      </a:endParaRPr>
                    </a:p>
                  </a:txBody>
                  <a:tcPr anchor="ctr" marL="51480" marR="51480">
                    <a:lnL>
                      <a:noFill/>
                    </a:lnL>
                    <a:lnR>
                      <a:noFill/>
                    </a:lnR>
                    <a:lnT>
                      <a:noFill/>
                    </a:lnT>
                    <a:lnB>
                      <a:noFill/>
                    </a:lnB>
                    <a:solidFill>
                      <a:srgbClr val="feffff"/>
                    </a:solidFill>
                  </a:tcPr>
                </a:tc>
              </a:tr>
              <a:tr h="516240">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PCIe 4.0</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4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8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16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32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64 GB/s</a:t>
                      </a:r>
                      <a:endParaRPr b="0" lang="pt-BR" sz="1000" spc="-1" strike="noStrike">
                        <a:latin typeface="Arial"/>
                      </a:endParaRPr>
                    </a:p>
                  </a:txBody>
                  <a:tcPr anchor="ctr" marL="51480" marR="51480">
                    <a:lnL>
                      <a:noFill/>
                    </a:lnL>
                    <a:lnR>
                      <a:noFill/>
                    </a:lnR>
                    <a:lnT>
                      <a:noFill/>
                    </a:lnT>
                    <a:lnB>
                      <a:noFill/>
                    </a:lnB>
                    <a:solidFill>
                      <a:srgbClr val="feffff"/>
                    </a:solidFill>
                  </a:tcPr>
                </a:tc>
              </a:tr>
              <a:tr h="516240">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PCIe 5.0</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8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16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32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64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128 GB/s</a:t>
                      </a:r>
                      <a:endParaRPr b="0" lang="pt-BR" sz="1000" spc="-1" strike="noStrike">
                        <a:latin typeface="Arial"/>
                      </a:endParaRPr>
                    </a:p>
                  </a:txBody>
                  <a:tcPr anchor="ctr" marL="51480" marR="51480">
                    <a:lnL>
                      <a:noFill/>
                    </a:lnL>
                    <a:lnR>
                      <a:noFill/>
                    </a:lnR>
                    <a:lnT>
                      <a:noFill/>
                    </a:lnT>
                    <a:lnB>
                      <a:noFill/>
                    </a:lnB>
                    <a:solidFill>
                      <a:srgbClr val="feffff"/>
                    </a:solidFill>
                  </a:tcPr>
                </a:tc>
              </a:tr>
              <a:tr h="516240">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PCIe 6.0</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16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32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64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128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256 GB/s</a:t>
                      </a:r>
                      <a:endParaRPr b="0" lang="pt-BR" sz="1000" spc="-1" strike="noStrike">
                        <a:latin typeface="Arial"/>
                      </a:endParaRPr>
                    </a:p>
                  </a:txBody>
                  <a:tcPr anchor="ctr" marL="51480" marR="51480">
                    <a:lnL>
                      <a:noFill/>
                    </a:lnL>
                    <a:lnR>
                      <a:noFill/>
                    </a:lnR>
                    <a:lnT>
                      <a:noFill/>
                    </a:lnT>
                    <a:lnB>
                      <a:noFill/>
                    </a:lnB>
                    <a:solidFill>
                      <a:srgbClr val="feffff"/>
                    </a:solidFill>
                  </a:tcPr>
                </a:tc>
              </a:tr>
              <a:tr h="517320">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PCIe 7.0</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32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64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128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256 GB/s</a:t>
                      </a:r>
                      <a:endParaRPr b="0" lang="pt-BR" sz="1000" spc="-1" strike="noStrike">
                        <a:latin typeface="Arial"/>
                      </a:endParaRPr>
                    </a:p>
                  </a:txBody>
                  <a:tcPr anchor="ctr" marL="51480" marR="51480">
                    <a:lnL>
                      <a:noFill/>
                    </a:lnL>
                    <a:lnR>
                      <a:noFill/>
                    </a:lnR>
                    <a:lnT>
                      <a:noFill/>
                    </a:lnT>
                    <a:lnB>
                      <a:noFill/>
                    </a:lnB>
                    <a:solidFill>
                      <a:srgbClr val="feffff"/>
                    </a:solidFill>
                  </a:tcPr>
                </a:tc>
                <a:tc>
                  <a:txBody>
                    <a:bodyPr lIns="51480" rIns="51480" tIns="25560" bIns="25560" anchor="ctr">
                      <a:noAutofit/>
                    </a:bodyPr>
                    <a:p>
                      <a:pPr>
                        <a:lnSpc>
                          <a:spcPct val="100000"/>
                        </a:lnSpc>
                        <a:buNone/>
                      </a:pPr>
                      <a:r>
                        <a:rPr b="0" lang="pt-BR" sz="1000" spc="-1" strike="noStrike">
                          <a:solidFill>
                            <a:srgbClr val="000000"/>
                          </a:solidFill>
                          <a:latin typeface="Arial"/>
                          <a:ea typeface="DejaVu Sans"/>
                        </a:rPr>
                        <a:t>512 GB/s</a:t>
                      </a:r>
                      <a:endParaRPr b="0" lang="pt-BR" sz="1000" spc="-1" strike="noStrike">
                        <a:latin typeface="Arial"/>
                      </a:endParaRPr>
                    </a:p>
                  </a:txBody>
                  <a:tcPr anchor="ctr" marL="51480" marR="51480">
                    <a:lnL>
                      <a:noFill/>
                    </a:lnL>
                    <a:lnR>
                      <a:noFill/>
                    </a:lnR>
                    <a:lnT>
                      <a:noFill/>
                    </a:lnT>
                    <a:lnB>
                      <a:noFill/>
                    </a:lnB>
                    <a:solidFill>
                      <a:srgbClr val="feffff"/>
                    </a:solidFill>
                  </a:tcPr>
                </a:tc>
              </a:tr>
            </a:tbl>
          </a:graphicData>
        </a:graphic>
      </p:graphicFrame>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0" name="Picture 2" descr=""/>
          <p:cNvPicPr/>
          <p:nvPr/>
        </p:nvPicPr>
        <p:blipFill>
          <a:blip r:embed="rId1"/>
          <a:stretch/>
        </p:blipFill>
        <p:spPr>
          <a:xfrm>
            <a:off x="2361960" y="585000"/>
            <a:ext cx="3996360" cy="2843640"/>
          </a:xfrm>
          <a:prstGeom prst="rect">
            <a:avLst/>
          </a:prstGeom>
          <a:ln w="0">
            <a:noFill/>
          </a:ln>
        </p:spPr>
      </p:pic>
      <p:pic>
        <p:nvPicPr>
          <p:cNvPr id="601" name="Picture 4" descr=""/>
          <p:cNvPicPr/>
          <p:nvPr/>
        </p:nvPicPr>
        <p:blipFill>
          <a:blip r:embed="rId2"/>
          <a:stretch/>
        </p:blipFill>
        <p:spPr>
          <a:xfrm>
            <a:off x="2253960" y="4065840"/>
            <a:ext cx="3893040" cy="2506320"/>
          </a:xfrm>
          <a:prstGeom prst="rect">
            <a:avLst/>
          </a:prstGeom>
          <a:ln w="0">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2" name="Imagem 2" descr=""/>
          <p:cNvPicPr/>
          <p:nvPr/>
        </p:nvPicPr>
        <p:blipFill>
          <a:blip r:embed="rId1"/>
          <a:stretch/>
        </p:blipFill>
        <p:spPr>
          <a:xfrm>
            <a:off x="444600" y="1881360"/>
            <a:ext cx="7810560" cy="4554360"/>
          </a:xfrm>
          <a:prstGeom prst="rect">
            <a:avLst/>
          </a:prstGeom>
          <a:ln w="0">
            <a:noFill/>
          </a:ln>
        </p:spPr>
      </p:pic>
      <p:sp>
        <p:nvSpPr>
          <p:cNvPr id="603" name="CaixaDeTexto 4"/>
          <p:cNvSpPr/>
          <p:nvPr/>
        </p:nvSpPr>
        <p:spPr>
          <a:xfrm>
            <a:off x="-653400" y="154800"/>
            <a:ext cx="1000656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pt-BR" sz="1800" spc="-1" strike="noStrike">
                <a:solidFill>
                  <a:srgbClr val="000000"/>
                </a:solidFill>
                <a:latin typeface="Arial"/>
                <a:ea typeface="DejaVu Sans"/>
              </a:rPr>
              <a:t>CÉLULA DE MEMÓRIA FLASH:  </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000000"/>
                </a:solidFill>
                <a:latin typeface="Book Antiqua"/>
                <a:ea typeface="DejaVu Sans"/>
              </a:rPr>
              <a:t>Os discos </a:t>
            </a:r>
            <a:r>
              <a:rPr b="0" i="1" lang="pt-BR" sz="1800" spc="-1" strike="noStrike">
                <a:solidFill>
                  <a:srgbClr val="000000"/>
                </a:solidFill>
                <a:latin typeface="Book Antiqua"/>
                <a:ea typeface="DejaVu Sans"/>
              </a:rPr>
              <a:t>flash </a:t>
            </a:r>
            <a:r>
              <a:rPr b="0" lang="pt-BR" sz="1800" spc="-1" strike="noStrike">
                <a:solidFill>
                  <a:srgbClr val="000000"/>
                </a:solidFill>
                <a:latin typeface="Book Antiqua"/>
                <a:ea typeface="DejaVu Sans"/>
              </a:rPr>
              <a:t>são compostos de muitas células de memória </a:t>
            </a:r>
            <a:r>
              <a:rPr b="0" i="1" lang="pt-BR" sz="1800" spc="-1" strike="noStrike">
                <a:solidFill>
                  <a:srgbClr val="000000"/>
                </a:solidFill>
                <a:latin typeface="Book Antiqua"/>
                <a:ea typeface="DejaVu Sans"/>
              </a:rPr>
              <a:t>flash </a:t>
            </a:r>
            <a:r>
              <a:rPr b="0" lang="pt-BR" sz="1800" spc="-1" strike="noStrike">
                <a:solidFill>
                  <a:srgbClr val="000000"/>
                </a:solidFill>
                <a:latin typeface="Book Antiqua"/>
                <a:ea typeface="DejaVu Sans"/>
              </a:rPr>
              <a:t>em estado sólido. </a:t>
            </a:r>
            <a:endParaRPr b="0" lang="pt-BR" sz="1800" spc="-1" strike="noStrike">
              <a:latin typeface="Arial"/>
            </a:endParaRPr>
          </a:p>
          <a:p>
            <a:pPr>
              <a:lnSpc>
                <a:spcPct val="100000"/>
              </a:lnSpc>
              <a:buNone/>
            </a:pPr>
            <a:r>
              <a:rPr b="0" lang="pt-BR" sz="1800" spc="-1" strike="noStrike">
                <a:solidFill>
                  <a:srgbClr val="000000"/>
                </a:solidFill>
                <a:latin typeface="Book Antiqua"/>
                <a:ea typeface="DejaVu Sans"/>
              </a:rPr>
              <a:t>As células da memória </a:t>
            </a:r>
            <a:r>
              <a:rPr b="0" i="1" lang="pt-BR" sz="1800" spc="-1" strike="noStrike">
                <a:solidFill>
                  <a:srgbClr val="000000"/>
                </a:solidFill>
                <a:latin typeface="Book Antiqua"/>
                <a:ea typeface="DejaVu Sans"/>
              </a:rPr>
              <a:t>flash </a:t>
            </a:r>
            <a:r>
              <a:rPr b="0" lang="pt-BR" sz="1800" spc="-1" strike="noStrike">
                <a:solidFill>
                  <a:srgbClr val="000000"/>
                </a:solidFill>
                <a:latin typeface="Book Antiqua"/>
                <a:ea typeface="DejaVu Sans"/>
              </a:rPr>
              <a:t>são feitas de um único transistor </a:t>
            </a:r>
            <a:r>
              <a:rPr b="0" i="1" lang="pt-BR" sz="1800" spc="-1" strike="noStrike">
                <a:solidFill>
                  <a:srgbClr val="000000"/>
                </a:solidFill>
                <a:latin typeface="Book Antiqua"/>
                <a:ea typeface="DejaVu Sans"/>
              </a:rPr>
              <a:t>flash </a:t>
            </a:r>
            <a:r>
              <a:rPr b="0" lang="pt-BR" sz="1800" spc="-1" strike="noStrike">
                <a:solidFill>
                  <a:srgbClr val="000000"/>
                </a:solidFill>
                <a:latin typeface="Book Antiqua"/>
                <a:ea typeface="DejaVu Sans"/>
              </a:rPr>
              <a:t>especial.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aixaDeTexto 2"/>
          <p:cNvSpPr/>
          <p:nvPr/>
        </p:nvSpPr>
        <p:spPr>
          <a:xfrm>
            <a:off x="907200" y="261000"/>
            <a:ext cx="7786080" cy="1857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endParaRPr b="0" lang="pt-BR" sz="1600" spc="-1" strike="noStrike">
              <a:latin typeface="Arial"/>
            </a:endParaRPr>
          </a:p>
          <a:p>
            <a:pPr>
              <a:lnSpc>
                <a:spcPct val="100000"/>
              </a:lnSpc>
              <a:buNone/>
            </a:pPr>
            <a:r>
              <a:rPr b="0" lang="pt-BR" sz="2000" spc="-1" strike="noStrike">
                <a:solidFill>
                  <a:srgbClr val="000000"/>
                </a:solidFill>
                <a:latin typeface="Book Antiqua"/>
                <a:ea typeface="DejaVu Sans"/>
              </a:rPr>
              <a:t>Antes de ser programada, a porta flutuante não afeta a operação do transistor, atuando como um isolador extra entre a porta de controle e o canal do transistor. Se a célula </a:t>
            </a:r>
            <a:r>
              <a:rPr b="0" i="1" lang="pt-BR" sz="2000" spc="-1" strike="noStrike">
                <a:solidFill>
                  <a:srgbClr val="000000"/>
                </a:solidFill>
                <a:latin typeface="Book Antiqua"/>
                <a:ea typeface="DejaVu Sans"/>
              </a:rPr>
              <a:t>flash </a:t>
            </a:r>
            <a:r>
              <a:rPr b="0" lang="pt-BR" sz="2000" spc="-1" strike="noStrike">
                <a:solidFill>
                  <a:srgbClr val="000000"/>
                </a:solidFill>
                <a:latin typeface="Book Antiqua"/>
                <a:ea typeface="DejaVu Sans"/>
              </a:rPr>
              <a:t>for testada, ela atuará como um transistor simples. </a:t>
            </a:r>
            <a:endParaRPr b="0" lang="pt-BR" sz="2000" spc="-1" strike="noStrike">
              <a:latin typeface="Arial"/>
            </a:endParaRPr>
          </a:p>
        </p:txBody>
      </p:sp>
      <p:sp>
        <p:nvSpPr>
          <p:cNvPr id="605" name="CaixaDeTexto 4"/>
          <p:cNvSpPr/>
          <p:nvPr/>
        </p:nvSpPr>
        <p:spPr>
          <a:xfrm>
            <a:off x="808920" y="2129400"/>
            <a:ext cx="7786080" cy="4296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endParaRPr b="0" lang="pt-BR" sz="1600" spc="-1" strike="noStrike">
              <a:latin typeface="Arial"/>
            </a:endParaRPr>
          </a:p>
          <a:p>
            <a:pPr>
              <a:lnSpc>
                <a:spcPct val="100000"/>
              </a:lnSpc>
              <a:buNone/>
            </a:pPr>
            <a:r>
              <a:rPr b="0" lang="pt-BR" sz="2000" spc="-1" strike="noStrike">
                <a:solidFill>
                  <a:srgbClr val="000000"/>
                </a:solidFill>
                <a:latin typeface="Book Antiqua"/>
                <a:ea typeface="DejaVu Sans"/>
              </a:rPr>
              <a:t>Para programar uma célula de bit </a:t>
            </a:r>
            <a:r>
              <a:rPr b="0" i="1" lang="pt-BR" sz="2000" spc="-1" strike="noStrike">
                <a:solidFill>
                  <a:srgbClr val="000000"/>
                </a:solidFill>
                <a:latin typeface="Book Antiqua"/>
                <a:ea typeface="DejaVu Sans"/>
              </a:rPr>
              <a:t>flash, </a:t>
            </a:r>
            <a:r>
              <a:rPr b="0" lang="pt-BR" sz="2000" spc="-1" strike="noStrike">
                <a:solidFill>
                  <a:srgbClr val="000000"/>
                </a:solidFill>
                <a:latin typeface="Book Antiqua"/>
                <a:ea typeface="DejaVu Sans"/>
              </a:rPr>
              <a:t>uma alta tensão (no mundo dos computadores, 12 V é uma alta tensão) é aplicada à porta de controle, que acelera o processo de injeção de portadora quente na porta flutuante. Os elétrons são embutidos na porta flutuante, que coloca uma carga negativa interna no transistor </a:t>
            </a:r>
            <a:r>
              <a:rPr b="0" i="1" lang="pt-BR" sz="2000" spc="-1" strike="noStrike">
                <a:solidFill>
                  <a:srgbClr val="000000"/>
                </a:solidFill>
                <a:latin typeface="Book Antiqua"/>
                <a:ea typeface="DejaVu Sans"/>
              </a:rPr>
              <a:t>fiash. </a:t>
            </a:r>
            <a:r>
              <a:rPr b="0" lang="pt-BR" sz="2000" spc="-1" strike="noStrike">
                <a:solidFill>
                  <a:srgbClr val="000000"/>
                </a:solidFill>
                <a:latin typeface="Book Antiqua"/>
                <a:ea typeface="DejaVu Sans"/>
              </a:rPr>
              <a:t>A carga negativa embutida aumenta a tensão necessária para ligar o transistor </a:t>
            </a:r>
            <a:r>
              <a:rPr b="0" i="1" lang="pt-BR" sz="2000" spc="-1" strike="noStrike">
                <a:solidFill>
                  <a:srgbClr val="000000"/>
                </a:solidFill>
                <a:latin typeface="Book Antiqua"/>
                <a:ea typeface="DejaVu Sans"/>
              </a:rPr>
              <a:t>flash </a:t>
            </a:r>
            <a:r>
              <a:rPr b="0" lang="pt-BR" sz="2000" spc="-1" strike="noStrike">
                <a:solidFill>
                  <a:srgbClr val="000000"/>
                </a:solidFill>
                <a:latin typeface="Book Antiqua"/>
                <a:ea typeface="DejaVu Sans"/>
              </a:rPr>
              <a:t>fazendo a corrente circular entre a origem e o dreno resultando em um valor 0. Escrever é colocar zero, uma vez gravado permanece até ocorrer um apagamento, que é feito atravé de uma tensão de 12 volts no canal para restaurar a porta flutuante e impedir a circulação de corrente entre a origem e o dreno.</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CaixaDeTexto 2"/>
          <p:cNvSpPr/>
          <p:nvPr/>
        </p:nvSpPr>
        <p:spPr>
          <a:xfrm>
            <a:off x="182880" y="463320"/>
            <a:ext cx="8426160" cy="5576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A memória flash armazena informações em uma matriz de células de memória compostas de transistores de porta flutuante. Nos dispositivos de célula de nível único (SLC), cada célula armazena apenas um bit de informação. Os dispositivos de célula multinível (MLC), incluindo dispositivos de célula de nível triplo (TLC), podem armazenar mais de um bit por célula.</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1" lang="pt-BR" sz="1800" spc="-1" strike="noStrike">
                <a:solidFill>
                  <a:srgbClr val="000000"/>
                </a:solidFill>
                <a:latin typeface="Arial"/>
                <a:ea typeface="DejaVu Sans"/>
              </a:rPr>
              <a:t>Flash NOR</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202122"/>
                </a:solidFill>
                <a:latin typeface="Arial"/>
                <a:ea typeface="DejaVu Sans"/>
              </a:rPr>
              <a:t>A memória flash </a:t>
            </a:r>
            <a:r>
              <a:rPr b="1" lang="pt-BR" sz="1800" spc="-1" strike="noStrike">
                <a:solidFill>
                  <a:srgbClr val="202122"/>
                </a:solidFill>
                <a:latin typeface="Arial"/>
                <a:ea typeface="DejaVu Sans"/>
              </a:rPr>
              <a:t>NOR</a:t>
            </a:r>
            <a:r>
              <a:rPr b="0" lang="pt-BR" sz="1800" spc="-1" strike="noStrike">
                <a:solidFill>
                  <a:srgbClr val="202122"/>
                </a:solidFill>
                <a:latin typeface="Arial"/>
                <a:ea typeface="DejaVu Sans"/>
              </a:rPr>
              <a:t> (Not OR) permite acessar os dados da memória de maneira aleatória, com alta velocidade. Foi a primeira a se popularizar, chegando ao mercado em 1988, seus chips possuem uma interface de endereços semelhante à da RAM, sendo utilizado para armazenar o </a:t>
            </a:r>
            <a:r>
              <a:rPr b="0" lang="pt-BR" sz="1800" spc="-1" strike="noStrike">
                <a:solidFill>
                  <a:srgbClr val="0000ff"/>
                </a:solidFill>
                <a:latin typeface="Arial"/>
                <a:ea typeface="DejaVu Sans"/>
                <a:hlinkClick r:id="rId1"/>
              </a:rPr>
              <a:t>BIOS</a:t>
            </a:r>
            <a:r>
              <a:rPr b="0" lang="pt-BR" sz="1800" spc="-1" strike="noStrike">
                <a:solidFill>
                  <a:srgbClr val="202122"/>
                </a:solidFill>
                <a:latin typeface="Arial"/>
                <a:ea typeface="DejaVu Sans"/>
              </a:rPr>
              <a:t> das placas-mãe e também </a:t>
            </a:r>
            <a:r>
              <a:rPr b="0" lang="pt-BR" sz="1800" spc="-1" strike="noStrike">
                <a:solidFill>
                  <a:srgbClr val="0000ff"/>
                </a:solidFill>
                <a:latin typeface="Arial"/>
                <a:ea typeface="DejaVu Sans"/>
                <a:hlinkClick r:id="rId2"/>
              </a:rPr>
              <a:t>firmwares</a:t>
            </a:r>
            <a:r>
              <a:rPr b="0" lang="pt-BR" sz="1800" spc="-1" strike="noStrike">
                <a:solidFill>
                  <a:srgbClr val="202122"/>
                </a:solidFill>
                <a:latin typeface="Arial"/>
                <a:ea typeface="DejaVu Sans"/>
              </a:rPr>
              <a:t> de vários dispositivos, que antes eram armazenados em </a:t>
            </a:r>
            <a:r>
              <a:rPr b="0" lang="pt-BR" sz="1800" spc="-1" strike="noStrike">
                <a:solidFill>
                  <a:srgbClr val="0000ff"/>
                </a:solidFill>
                <a:latin typeface="Arial"/>
                <a:ea typeface="DejaVu Sans"/>
                <a:hlinkClick r:id="rId3"/>
              </a:rPr>
              <a:t>ROM</a:t>
            </a:r>
            <a:r>
              <a:rPr b="0" lang="pt-BR" sz="1800" spc="-1" strike="noStrike">
                <a:solidFill>
                  <a:srgbClr val="202122"/>
                </a:solidFill>
                <a:latin typeface="Arial"/>
                <a:ea typeface="DejaVu Sans"/>
              </a:rPr>
              <a:t> ou </a:t>
            </a:r>
            <a:r>
              <a:rPr b="0" lang="pt-BR" sz="1800" spc="-1" strike="noStrike">
                <a:solidFill>
                  <a:srgbClr val="0000ff"/>
                </a:solidFill>
                <a:latin typeface="Arial"/>
                <a:ea typeface="DejaVu Sans"/>
                <a:hlinkClick r:id="rId4"/>
              </a:rPr>
              <a:t>EPROM</a:t>
            </a:r>
            <a:r>
              <a:rPr b="0" lang="pt-BR" sz="1800" spc="-1" strike="noStrike">
                <a:solidFill>
                  <a:srgbClr val="202122"/>
                </a:solidFill>
                <a:latin typeface="Arial"/>
                <a:ea typeface="DejaVu Sans"/>
              </a:rPr>
              <a:t>. Alguns dos problemas nesse tipo de memória devem-se ao seu alto custo, e ao seu alto tempo de gravação nas células. Mas embora esses problemas existam, é largamente utilizada até hoje em celulares, palmtops e firmware. Chegaram a ser empregadas na fabricação das memórias </a:t>
            </a:r>
            <a:r>
              <a:rPr b="0" lang="pt-BR" sz="1800" spc="-1" strike="noStrike">
                <a:solidFill>
                  <a:srgbClr val="0000ff"/>
                </a:solidFill>
                <a:latin typeface="Arial"/>
                <a:ea typeface="DejaVu Sans"/>
                <a:hlinkClick r:id="rId5"/>
              </a:rPr>
              <a:t>PCMCIA</a:t>
            </a:r>
            <a:r>
              <a:rPr b="0" lang="pt-BR" sz="1800" spc="-1" strike="noStrike">
                <a:solidFill>
                  <a:srgbClr val="202122"/>
                </a:solidFill>
                <a:latin typeface="Arial"/>
                <a:ea typeface="DejaVu Sans"/>
              </a:rPr>
              <a:t> e </a:t>
            </a:r>
            <a:r>
              <a:rPr b="0" lang="pt-BR" sz="1800" spc="-1" strike="noStrike">
                <a:solidFill>
                  <a:srgbClr val="0000ff"/>
                </a:solidFill>
                <a:latin typeface="Arial"/>
                <a:ea typeface="DejaVu Sans"/>
                <a:hlinkClick r:id="rId6"/>
              </a:rPr>
              <a:t>CompactFlash</a:t>
            </a:r>
            <a:r>
              <a:rPr b="0" lang="pt-BR" sz="1800" spc="-1" strike="noStrike">
                <a:solidFill>
                  <a:srgbClr val="202122"/>
                </a:solidFill>
                <a:latin typeface="Arial"/>
                <a:ea typeface="DejaVu Sans"/>
              </a:rPr>
              <a:t>, mas com a introdução do tipo NAND, desapareceram deste ramo.</a:t>
            </a:r>
            <a:r>
              <a:rPr b="0" lang="pt-BR" sz="1800" spc="-1" strike="noStrike" baseline="30000">
                <a:solidFill>
                  <a:srgbClr val="0000ff"/>
                </a:solidFill>
                <a:latin typeface="Arial"/>
                <a:ea typeface="DejaVu Sans"/>
                <a:hlinkClick r:id="rId7"/>
              </a:rPr>
              <a:t>[2]</a:t>
            </a:r>
            <a:r>
              <a:rPr b="0" lang="pt-BR" sz="1800" spc="-1" strike="noStrike" baseline="30000">
                <a:solidFill>
                  <a:srgbClr val="0000ff"/>
                </a:solidFill>
                <a:latin typeface="Arial"/>
                <a:ea typeface="DejaVu Sans"/>
                <a:hlinkClick r:id="rId8"/>
              </a:rPr>
              <a:t>[5]</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7" name="Imagem 2" descr=""/>
          <p:cNvPicPr/>
          <p:nvPr/>
        </p:nvPicPr>
        <p:blipFill>
          <a:blip r:embed="rId1"/>
          <a:stretch/>
        </p:blipFill>
        <p:spPr>
          <a:xfrm>
            <a:off x="0" y="434520"/>
            <a:ext cx="9143640" cy="5988600"/>
          </a:xfrm>
          <a:prstGeom prst="rect">
            <a:avLst/>
          </a:prstGeom>
          <a:ln w="0">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aixaDeTexto 2"/>
          <p:cNvSpPr/>
          <p:nvPr/>
        </p:nvSpPr>
        <p:spPr>
          <a:xfrm>
            <a:off x="298440" y="0"/>
            <a:ext cx="8546400" cy="6188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pt-BR" sz="2000" spc="-1" strike="noStrike">
                <a:solidFill>
                  <a:srgbClr val="000000"/>
                </a:solidFill>
                <a:latin typeface="Arial"/>
                <a:ea typeface="DejaVu Sans"/>
              </a:rPr>
              <a:t>Flash NAND</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000000"/>
                </a:solidFill>
                <a:latin typeface="Arial"/>
                <a:ea typeface="DejaVu Sans"/>
              </a:rPr>
              <a:t>Após a memória Flash NOR foi desenvolvida a memória Flash NAND, a qual inicialmente armazenava apenas um único bit por célula, mas por volta de 2005, o custo das memórias Flash caiu rapidamente, por causa do desenvolvimento da tecnologia Flash NAND MLC (Mult-Level Cell) que possibilitava o armazenamento de mais de um bit por célula. O MLC foi implantado de forma mais ou menos simultânea pelos diversos fabricantes possibilitando assim redução drástica do custo por megabyte, quase que de uma hora para a outra. </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000000"/>
                </a:solidFill>
                <a:latin typeface="Arial"/>
                <a:ea typeface="DejaVu Sans"/>
              </a:rPr>
              <a:t>Os chips MLC são os usados na esmagadora maioria dos pendrives, cartões de memória e SSDs( “solid-state drive”). SSD(significado: unidade de estado sólido) é um tipo de dispositivo sem partes móveis para armazenamento não volátil de dados digitais. Os chips "tradicionais", que armazenam um único bit por célula passaram a ser chamados de "SLC" (single-bit cell) e ainda são produzidos com o objetivo de atender o mercado de SSDs de alto desempenho (sobretudo os modelos destinados ao mercado de servidores). Embora mais caros do que os MLC, eles oferecem um melhor desempenho e são mais duráveis.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9" name="Imagem 4" descr=""/>
          <p:cNvPicPr/>
          <p:nvPr/>
        </p:nvPicPr>
        <p:blipFill>
          <a:blip r:embed="rId1"/>
          <a:stretch/>
        </p:blipFill>
        <p:spPr>
          <a:xfrm>
            <a:off x="0" y="869760"/>
            <a:ext cx="9143640" cy="51181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 Box 1"/>
          <p:cNvSpPr/>
          <p:nvPr/>
        </p:nvSpPr>
        <p:spPr>
          <a:xfrm>
            <a:off x="2938680" y="5257800"/>
            <a:ext cx="4777560" cy="6408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Calibri"/>
              </a:rPr>
              <a:t>MEMÓRIA ORGANIZADA COM  4  PALAVRAS DE 3 BITS, OU SEJA 4X3 BITS</a:t>
            </a:r>
            <a:endParaRPr b="0" lang="pt-BR" sz="12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2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Calibri"/>
              </a:rPr>
              <a:t>                    </a:t>
            </a:r>
            <a:r>
              <a:rPr b="1" lang="en-GB" sz="1200" spc="-1" strike="noStrike">
                <a:solidFill>
                  <a:srgbClr val="000000"/>
                </a:solidFill>
                <a:latin typeface="Calibri"/>
              </a:rPr>
              <a:t>.</a:t>
            </a:r>
            <a:endParaRPr b="0" lang="pt-BR" sz="1200" spc="-1" strike="noStrike">
              <a:latin typeface="Arial"/>
            </a:endParaRPr>
          </a:p>
        </p:txBody>
      </p:sp>
      <p:pic>
        <p:nvPicPr>
          <p:cNvPr id="253" name="Picture 2" descr=""/>
          <p:cNvPicPr/>
          <p:nvPr/>
        </p:nvPicPr>
        <p:blipFill>
          <a:blip r:embed="rId1"/>
          <a:stretch/>
        </p:blipFill>
        <p:spPr>
          <a:xfrm>
            <a:off x="2895480" y="533520"/>
            <a:ext cx="3819240" cy="4152600"/>
          </a:xfrm>
          <a:prstGeom prst="rect">
            <a:avLst/>
          </a:prstGeom>
          <a:ln w="0">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0" name="Imagem 2" descr=""/>
          <p:cNvPicPr/>
          <p:nvPr/>
        </p:nvPicPr>
        <p:blipFill>
          <a:blip r:embed="rId1"/>
          <a:stretch/>
        </p:blipFill>
        <p:spPr>
          <a:xfrm>
            <a:off x="0" y="918360"/>
            <a:ext cx="9143640" cy="5020560"/>
          </a:xfrm>
          <a:prstGeom prst="rect">
            <a:avLst/>
          </a:prstGeom>
          <a:ln w="0">
            <a:noFill/>
          </a:ln>
        </p:spPr>
      </p:pic>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aixaDeTexto 2"/>
          <p:cNvSpPr/>
          <p:nvPr/>
        </p:nvSpPr>
        <p:spPr>
          <a:xfrm>
            <a:off x="526320" y="-5400"/>
            <a:ext cx="8091360" cy="6797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pt-BR" sz="2000" spc="-1" strike="noStrike">
                <a:solidFill>
                  <a:srgbClr val="000000"/>
                </a:solidFill>
                <a:latin typeface="Arial"/>
                <a:ea typeface="DejaVu Sans"/>
              </a:rPr>
              <a:t>Resumo das características das memória Flash NOR e memória Flash NAND: </a:t>
            </a:r>
            <a:endParaRPr b="0" lang="pt-BR" sz="2000" spc="-1" strike="noStrike">
              <a:latin typeface="Arial"/>
            </a:endParaRPr>
          </a:p>
          <a:p>
            <a:pPr>
              <a:lnSpc>
                <a:spcPct val="100000"/>
              </a:lnSpc>
              <a:buNone/>
            </a:pPr>
            <a:r>
              <a:rPr b="0" lang="pt-BR" sz="2000" spc="-1" strike="noStrike">
                <a:solidFill>
                  <a:srgbClr val="000000"/>
                </a:solidFill>
                <a:latin typeface="Arial"/>
                <a:ea typeface="DejaVu Sans"/>
              </a:rPr>
              <a:t>As memórias Flash NOR são muito caras e, embora as leituras sejam rápidas, o tempo de gravação das células é muito mais alto do que o de uma RAM( cerca de 750 nanosegundos), portanto são ótimas para serem usadas em BIOS e armazenarem firmware de equipamentos, pois a atualização não é feita com freqüência, mas não são adequadas para uso em drive SSD, devido ao tempo de gravação alto. </a:t>
            </a:r>
            <a:endParaRPr b="0" lang="pt-BR" sz="2000" spc="-1" strike="noStrike">
              <a:latin typeface="Arial"/>
            </a:endParaRPr>
          </a:p>
          <a:p>
            <a:pPr>
              <a:lnSpc>
                <a:spcPct val="100000"/>
              </a:lnSpc>
              <a:buNone/>
            </a:pPr>
            <a:r>
              <a:rPr b="0" lang="pt-BR" sz="2000" spc="-1" strike="noStrike">
                <a:solidFill>
                  <a:srgbClr val="000000"/>
                </a:solidFill>
                <a:latin typeface="Arial"/>
                <a:ea typeface="DejaVu Sans"/>
              </a:rPr>
              <a:t>A utilização de memórias flash NAND torna o projeto dos dispositivos que a utilizam mais simples do que quando utilizam memórias RAM, pois nas memórias Flash NAND não é necessário alimentação elétrica (como nas memórias SRAM), ou muito menos fazer um “refresh” periódico (como na memória DRAM), pois eles precisam incluir apenas os chips de memória Flash NAND, um chip controlador e as trilhas. E, graças ao tamanho reduzido das células, cada chip de memória Flash NAND armazena uma quantidade muito maior de dados, o que faz com que o preço por megabyte seja muito mais baixo do que o da RAM. A memória flash NAND é muito mais rápida do que uma tradicional memória EEPROM porque, ao invés de apagar um byte por vez, apaga um bloco ou o chip inteiro e o regrava, sendo portanto apropriada para o uso em drive de SSD.</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1270800" y="5962680"/>
            <a:ext cx="7053840" cy="336240"/>
          </a:xfrm>
          <a:prstGeom prst="rect">
            <a:avLst/>
          </a:prstGeom>
          <a:solidFill>
            <a:srgbClr val="ffffff"/>
          </a:solidFill>
          <a:ln w="9360">
            <a:noFill/>
          </a:ln>
        </p:spPr>
        <p:style>
          <a:lnRef idx="0"/>
          <a:fillRef idx="0"/>
          <a:effectRef idx="0"/>
          <a:fontRef idx="minor"/>
        </p:style>
        <p:txBody>
          <a:bodyPr wrap="none" lIns="90000" rIns="90000" tIns="46800" bIns="46800" anchor="t">
            <a:noAutofit/>
          </a:bodyPr>
          <a:p>
            <a:pPr>
              <a:lnSpc>
                <a:spcPct val="100000"/>
              </a:lnSpc>
              <a:buNone/>
            </a:pPr>
            <a:r>
              <a:rPr b="1" lang="pt-BR" sz="1600" spc="-1" strike="noStrike">
                <a:solidFill>
                  <a:srgbClr val="000000"/>
                </a:solidFill>
                <a:latin typeface="Times New Roman"/>
                <a:ea typeface="DejaVu Sans"/>
              </a:rPr>
              <a:t>ESTRUTURA SIMPLIFICADA DE MEMÓRIAS SÍNCRONAS DINÂMICAS </a:t>
            </a:r>
            <a:endParaRPr b="0" lang="pt-BR" sz="1600" spc="-1" strike="noStrike">
              <a:latin typeface="Arial"/>
            </a:endParaRPr>
          </a:p>
        </p:txBody>
      </p:sp>
      <p:sp>
        <p:nvSpPr>
          <p:cNvPr id="613" name="CustomShape 2"/>
          <p:cNvSpPr/>
          <p:nvPr/>
        </p:nvSpPr>
        <p:spPr>
          <a:xfrm>
            <a:off x="385200" y="0"/>
            <a:ext cx="3367440" cy="4230000"/>
          </a:xfrm>
          <a:prstGeom prst="rect">
            <a:avLst/>
          </a:prstGeom>
          <a:noFill/>
          <a:ln w="9360">
            <a:noFill/>
          </a:ln>
        </p:spPr>
        <p:style>
          <a:lnRef idx="0"/>
          <a:fillRef idx="0"/>
          <a:effectRef idx="0"/>
          <a:fontRef idx="minor"/>
        </p:style>
        <p:txBody>
          <a:bodyPr wrap="none" lIns="90000" rIns="90000" tIns="46800" bIns="46800" anchor="t">
            <a:noAutofit/>
          </a:bodyPr>
          <a:p>
            <a:pPr>
              <a:lnSpc>
                <a:spcPct val="100000"/>
              </a:lnSpc>
              <a:buNone/>
            </a:pPr>
            <a:r>
              <a:rPr b="1" lang="pt-BR" sz="1600" spc="-1" strike="noStrike">
                <a:solidFill>
                  <a:srgbClr val="000000"/>
                </a:solidFill>
                <a:latin typeface="Times New Roman"/>
                <a:ea typeface="DejaVu Sans"/>
              </a:rPr>
              <a:t>MEMÓRIAS SDRAM:</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A MEMÓRIA DRAM SÍNCRONA </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TEM O SEU CIRCUITO INTERNO</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 </a:t>
            </a:r>
            <a:r>
              <a:rPr b="0" lang="pt-BR" sz="1600" spc="-1" strike="noStrike">
                <a:solidFill>
                  <a:srgbClr val="000000"/>
                </a:solidFill>
                <a:latin typeface="Times New Roman"/>
                <a:ea typeface="DejaVu Sans"/>
              </a:rPr>
              <a:t>REPROJETADO PARA</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TORNAR OS DADOS DISPONÍVEIS</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 </a:t>
            </a:r>
            <a:r>
              <a:rPr b="0" lang="pt-BR" sz="1600" spc="-1" strike="noStrike">
                <a:solidFill>
                  <a:srgbClr val="000000"/>
                </a:solidFill>
                <a:latin typeface="Times New Roman"/>
                <a:ea typeface="DejaVu Sans"/>
              </a:rPr>
              <a:t>A CADA CICLO DE RELÓGIO,</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 </a:t>
            </a:r>
            <a:r>
              <a:rPr b="0" lang="pt-BR" sz="1600" spc="-1" strike="noStrike">
                <a:solidFill>
                  <a:srgbClr val="000000"/>
                </a:solidFill>
                <a:latin typeface="Times New Roman"/>
                <a:ea typeface="DejaVu Sans"/>
              </a:rPr>
              <a:t>ELIMINANDO A </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NECESSIDADE DE RAS E CAS </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SEREM GERADOS EM DOIS</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 </a:t>
            </a:r>
            <a:r>
              <a:rPr b="0" lang="pt-BR" sz="1600" spc="-1" strike="noStrike">
                <a:solidFill>
                  <a:srgbClr val="000000"/>
                </a:solidFill>
                <a:latin typeface="Times New Roman"/>
                <a:ea typeface="DejaVu Sans"/>
              </a:rPr>
              <a:t>CICLOS DE RELÓGIO. ELA</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 </a:t>
            </a:r>
            <a:r>
              <a:rPr b="0" lang="pt-BR" sz="1600" spc="-1" strike="noStrike">
                <a:solidFill>
                  <a:srgbClr val="000000"/>
                </a:solidFill>
                <a:latin typeface="Times New Roman"/>
                <a:ea typeface="DejaVu Sans"/>
              </a:rPr>
              <a:t>UTILIZA PIPELINE INTERNO</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 </a:t>
            </a:r>
            <a:r>
              <a:rPr b="0" lang="pt-BR" sz="1600" spc="-1" strike="noStrike">
                <a:solidFill>
                  <a:srgbClr val="000000"/>
                </a:solidFill>
                <a:latin typeface="Times New Roman"/>
                <a:ea typeface="DejaVu Sans"/>
              </a:rPr>
              <a:t>DE MODO  A INICIAR O </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SEGUNDO ACESSO ANTES</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 </a:t>
            </a:r>
            <a:r>
              <a:rPr b="0" lang="pt-BR" sz="1600" spc="-1" strike="noStrike">
                <a:solidFill>
                  <a:srgbClr val="000000"/>
                </a:solidFill>
                <a:latin typeface="Times New Roman"/>
                <a:ea typeface="DejaVu Sans"/>
              </a:rPr>
              <a:t>DO PRIMEIRO  TER SIDO</a:t>
            </a:r>
            <a:endParaRPr b="0" lang="pt-BR" sz="1600" spc="-1" strike="noStrike">
              <a:latin typeface="Arial"/>
            </a:endParaRPr>
          </a:p>
          <a:p>
            <a:pPr>
              <a:lnSpc>
                <a:spcPct val="100000"/>
              </a:lnSpc>
              <a:buNone/>
            </a:pPr>
            <a:r>
              <a:rPr b="0" lang="pt-BR" sz="1600" spc="-1" strike="noStrike">
                <a:solidFill>
                  <a:srgbClr val="000000"/>
                </a:solidFill>
                <a:latin typeface="Times New Roman"/>
                <a:ea typeface="DejaVu Sans"/>
              </a:rPr>
              <a:t> </a:t>
            </a:r>
            <a:r>
              <a:rPr b="0" lang="pt-BR" sz="1600" spc="-1" strike="noStrike">
                <a:solidFill>
                  <a:srgbClr val="000000"/>
                </a:solidFill>
                <a:latin typeface="Times New Roman"/>
                <a:ea typeface="DejaVu Sans"/>
              </a:rPr>
              <a:t>PROCESSADO.</a:t>
            </a:r>
            <a:endParaRPr b="0" lang="pt-BR" sz="1600" spc="-1" strike="noStrike">
              <a:latin typeface="Arial"/>
            </a:endParaRPr>
          </a:p>
        </p:txBody>
      </p:sp>
      <p:pic>
        <p:nvPicPr>
          <p:cNvPr id="614" name="Picture 3" descr=""/>
          <p:cNvPicPr/>
          <p:nvPr/>
        </p:nvPicPr>
        <p:blipFill>
          <a:blip r:embed="rId1"/>
          <a:stretch/>
        </p:blipFill>
        <p:spPr>
          <a:xfrm>
            <a:off x="3941640" y="179280"/>
            <a:ext cx="5056920" cy="5799960"/>
          </a:xfrm>
          <a:prstGeom prst="rect">
            <a:avLst/>
          </a:prstGeom>
          <a:ln w="9360">
            <a:noFill/>
          </a:ln>
        </p:spPr>
      </p:pic>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5" name="Imagem 2" descr=""/>
          <p:cNvPicPr/>
          <p:nvPr/>
        </p:nvPicPr>
        <p:blipFill>
          <a:blip r:embed="rId1"/>
          <a:stretch/>
        </p:blipFill>
        <p:spPr>
          <a:xfrm>
            <a:off x="0" y="2127600"/>
            <a:ext cx="9143640" cy="2602440"/>
          </a:xfrm>
          <a:prstGeom prst="rect">
            <a:avLst/>
          </a:prstGeom>
          <a:ln w="0">
            <a:noFill/>
          </a:ln>
        </p:spPr>
      </p:pic>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6" name="Imagem 2" descr=""/>
          <p:cNvPicPr/>
          <p:nvPr/>
        </p:nvPicPr>
        <p:blipFill>
          <a:blip r:embed="rId1"/>
          <a:stretch/>
        </p:blipFill>
        <p:spPr>
          <a:xfrm>
            <a:off x="0" y="1395000"/>
            <a:ext cx="9143640" cy="4068000"/>
          </a:xfrm>
          <a:prstGeom prst="rect">
            <a:avLst/>
          </a:prstGeom>
          <a:ln w="0">
            <a:noFill/>
          </a:ln>
        </p:spPr>
      </p:pic>
      <p:sp>
        <p:nvSpPr>
          <p:cNvPr id="617" name="CaixaDeTexto 3"/>
          <p:cNvSpPr/>
          <p:nvPr/>
        </p:nvSpPr>
        <p:spPr>
          <a:xfrm>
            <a:off x="597600" y="397440"/>
            <a:ext cx="27842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pt-BR" sz="1800" spc="-1" strike="noStrike">
                <a:solidFill>
                  <a:srgbClr val="000000"/>
                </a:solidFill>
                <a:latin typeface="Arial"/>
                <a:ea typeface="DejaVu Sans"/>
              </a:rPr>
              <a:t>MEMÓRIA DDR-SDRAM:</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8" name="Imagem 2" descr=""/>
          <p:cNvPicPr/>
          <p:nvPr/>
        </p:nvPicPr>
        <p:blipFill>
          <a:blip r:embed="rId1"/>
          <a:stretch/>
        </p:blipFill>
        <p:spPr>
          <a:xfrm>
            <a:off x="0" y="1278720"/>
            <a:ext cx="9143640" cy="4300200"/>
          </a:xfrm>
          <a:prstGeom prst="rect">
            <a:avLst/>
          </a:prstGeom>
          <a:ln w="0">
            <a:noFill/>
          </a:ln>
        </p:spPr>
      </p:pic>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9" name="Picture 2" descr=""/>
          <p:cNvPicPr/>
          <p:nvPr/>
        </p:nvPicPr>
        <p:blipFill>
          <a:blip r:embed="rId1"/>
          <a:stretch/>
        </p:blipFill>
        <p:spPr>
          <a:xfrm>
            <a:off x="1143000" y="2819520"/>
            <a:ext cx="6857640" cy="1218960"/>
          </a:xfrm>
          <a:prstGeom prst="rect">
            <a:avLst/>
          </a:prstGeom>
          <a:ln w="0">
            <a:noFill/>
          </a:ln>
        </p:spPr>
      </p:pic>
      <p:pic>
        <p:nvPicPr>
          <p:cNvPr id="620" name="Picture 4" descr=""/>
          <p:cNvPicPr/>
          <p:nvPr/>
        </p:nvPicPr>
        <p:blipFill>
          <a:blip r:embed="rId2"/>
          <a:stretch/>
        </p:blipFill>
        <p:spPr>
          <a:xfrm>
            <a:off x="1143000" y="4706280"/>
            <a:ext cx="6857640" cy="1447560"/>
          </a:xfrm>
          <a:prstGeom prst="rect">
            <a:avLst/>
          </a:prstGeom>
          <a:ln w="0">
            <a:noFill/>
          </a:ln>
        </p:spPr>
      </p:pic>
      <p:sp>
        <p:nvSpPr>
          <p:cNvPr id="621" name="CaixaDeTexto 2"/>
          <p:cNvSpPr/>
          <p:nvPr/>
        </p:nvSpPr>
        <p:spPr>
          <a:xfrm>
            <a:off x="603000" y="298800"/>
            <a:ext cx="8169480" cy="26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pt-BR" sz="2000" spc="-1" strike="noStrike">
                <a:solidFill>
                  <a:srgbClr val="333333"/>
                </a:solidFill>
                <a:latin typeface="Source Sans Pro"/>
                <a:ea typeface="DejaVu Sans"/>
              </a:rPr>
              <a:t>EVOLUÇÃO DAS MEMÓRIAS SDRAM:</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1800" spc="-1" strike="noStrike">
                <a:solidFill>
                  <a:srgbClr val="333333"/>
                </a:solidFill>
                <a:latin typeface="Source Sans Pro"/>
                <a:ea typeface="DejaVu Sans"/>
              </a:rPr>
              <a:t>No início dos anos 90, o clock de memória foi sincronizado através da introdução de memórias SDR SDRAM (Single Data Rate Synchronous Dynamic Random Access Memory), mas rapidamente atingiram o seu limite, uma vez que o controlador de memória apenas realizava uma leitura por ciclo. A tensão de alimentação era de 3,3 V e a frequência de operação ia até 133 MHz, tendo sido muito popular na época dos Pentium MMX, Pentium III, entre outros.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2" name="Picture 2" descr=""/>
          <p:cNvPicPr/>
          <p:nvPr/>
        </p:nvPicPr>
        <p:blipFill>
          <a:blip r:embed="rId1"/>
          <a:stretch/>
        </p:blipFill>
        <p:spPr>
          <a:xfrm>
            <a:off x="1143000" y="2819520"/>
            <a:ext cx="6857640" cy="1218960"/>
          </a:xfrm>
          <a:prstGeom prst="rect">
            <a:avLst/>
          </a:prstGeom>
          <a:ln w="0">
            <a:noFill/>
          </a:ln>
        </p:spPr>
      </p:pic>
      <p:pic>
        <p:nvPicPr>
          <p:cNvPr id="623" name="Picture 4" descr=""/>
          <p:cNvPicPr/>
          <p:nvPr/>
        </p:nvPicPr>
        <p:blipFill>
          <a:blip r:embed="rId2"/>
          <a:stretch/>
        </p:blipFill>
        <p:spPr>
          <a:xfrm>
            <a:off x="1143000" y="4772160"/>
            <a:ext cx="6857640" cy="1580760"/>
          </a:xfrm>
          <a:prstGeom prst="rect">
            <a:avLst/>
          </a:prstGeom>
          <a:ln w="0">
            <a:noFill/>
          </a:ln>
        </p:spPr>
      </p:pic>
      <p:sp>
        <p:nvSpPr>
          <p:cNvPr id="624" name="CaixaDeTexto 4"/>
          <p:cNvSpPr/>
          <p:nvPr/>
        </p:nvSpPr>
        <p:spPr>
          <a:xfrm>
            <a:off x="264960" y="377640"/>
            <a:ext cx="80967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333333"/>
                </a:solidFill>
                <a:latin typeface="Source Sans Pro"/>
                <a:ea typeface="DejaVu Sans"/>
              </a:rPr>
              <a:t>Por volta do ano 2000, foram introduzidas as conhecidas memórias DDR SDRAM (Dual Data Rate), mais rápidas por realizarem duas leituras por cada ciclo. Desde então, as memórias DDR evoluíram por três vezes, DDR2, DDR3 e DDR4. Cada iteração melhorou vários aspeCtos como o tempo de ciclo, largura de banda e ainda reduziu o consumo de energia. No entanto, cada versão não é compatível com as anteriores, tendo em conta que os dados são manipulados em maiores proporções.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CaixaDeTexto 2"/>
          <p:cNvSpPr/>
          <p:nvPr/>
        </p:nvSpPr>
        <p:spPr>
          <a:xfrm>
            <a:off x="251640" y="339120"/>
            <a:ext cx="849420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333333"/>
                </a:solidFill>
                <a:latin typeface="Source Sans Pro"/>
                <a:ea typeface="DejaVu Sans"/>
              </a:rPr>
              <a:t>A primeira geração de memórias DDR, lançada no ano de 2002, possui maior largura de banda do que a anterior SDR. Efetivamente, isso acontece porque a taxa de transferência é dobrada, sem necessidade de aumentar o clock de memória. Com o seu aparecimento, houve um aumento significativo no desempenho sobre a arquitetura tradicional. Era utilizada principalmente em Pentium 4 e arquiteturas AMD Athlon.</a:t>
            </a:r>
            <a:endParaRPr b="0" lang="pt-BR" sz="1800" spc="-1" strike="noStrike">
              <a:latin typeface="Arial"/>
            </a:endParaRPr>
          </a:p>
          <a:p>
            <a:pPr>
              <a:lnSpc>
                <a:spcPct val="100000"/>
              </a:lnSpc>
              <a:buNone/>
            </a:pPr>
            <a:r>
              <a:rPr b="0" lang="pt-BR" sz="1800" spc="-1" strike="noStrike">
                <a:solidFill>
                  <a:srgbClr val="333333"/>
                </a:solidFill>
                <a:latin typeface="Source Sans Pro"/>
                <a:ea typeface="DejaVu Sans"/>
              </a:rPr>
              <a:t>Nota: Por questões de marketing, todas as gerações de memórias DDR são promovidas como sendo duas vezes superior ao valor original. Exemplificando, DDR-200, DDR-266, DDR-333 e DDR-400 são assim catalogadas, no entanto, os buffers de E/S (Entrada e Saída) do modulo de memória operam a 100MHz, 133MHz, 166MHz e 200MHz respetivamente.</a:t>
            </a:r>
            <a:endParaRPr b="0" lang="pt-BR" sz="1800" spc="-1" strike="noStrike">
              <a:latin typeface="Arial"/>
            </a:endParaRPr>
          </a:p>
        </p:txBody>
      </p:sp>
      <p:pic>
        <p:nvPicPr>
          <p:cNvPr id="626" name="Picture 2" descr=""/>
          <p:cNvPicPr/>
          <p:nvPr/>
        </p:nvPicPr>
        <p:blipFill>
          <a:blip r:embed="rId1"/>
          <a:stretch/>
        </p:blipFill>
        <p:spPr>
          <a:xfrm>
            <a:off x="878040" y="3656520"/>
            <a:ext cx="6857640" cy="1866600"/>
          </a:xfrm>
          <a:prstGeom prst="rect">
            <a:avLst/>
          </a:prstGeom>
          <a:ln w="0">
            <a:noFill/>
          </a:ln>
        </p:spPr>
      </p:pic>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aixaDeTexto 2"/>
          <p:cNvSpPr/>
          <p:nvPr/>
        </p:nvSpPr>
        <p:spPr>
          <a:xfrm>
            <a:off x="344520" y="572400"/>
            <a:ext cx="846792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444444"/>
                </a:solidFill>
                <a:latin typeface="Oswald"/>
                <a:ea typeface="DejaVu Sans"/>
              </a:rPr>
              <a:t>DDR2</a:t>
            </a:r>
            <a:endParaRPr b="0" lang="pt-BR" sz="1800" spc="-1" strike="noStrike">
              <a:latin typeface="Arial"/>
            </a:endParaRPr>
          </a:p>
          <a:p>
            <a:pPr>
              <a:lnSpc>
                <a:spcPct val="100000"/>
              </a:lnSpc>
              <a:buNone/>
            </a:pPr>
            <a:r>
              <a:rPr b="0" lang="pt-BR" sz="1800" spc="-1" strike="noStrike">
                <a:solidFill>
                  <a:srgbClr val="333333"/>
                </a:solidFill>
                <a:latin typeface="Source Sans Pro"/>
                <a:ea typeface="DejaVu Sans"/>
              </a:rPr>
              <a:t>O padrão DDR foi melhorado continuamente por forma a atender às necessidades de memória de alto desempenho. Implementadas em 2004, as memórias DDR2 sofreram melhorias de largura de banda, clock de memória e consumo de energia. Enquanto que o buffer de prefetch da primeira geração era de 2 bits, aqui passou a ser de 4 bits. Isto resultou em melhorias notáveis em termos de desempenho do sistema. A sua presença era comum na maioria dos chipsets com Pentium 4 Prescott, mais tarde Intel Core e AMD Athlon 64.</a:t>
            </a:r>
            <a:endParaRPr b="0" lang="pt-BR" sz="1800" spc="-1" strike="noStrike">
              <a:latin typeface="Arial"/>
            </a:endParaRPr>
          </a:p>
        </p:txBody>
      </p:sp>
      <p:pic>
        <p:nvPicPr>
          <p:cNvPr id="628" name="Picture 2" descr=""/>
          <p:cNvPicPr/>
          <p:nvPr/>
        </p:nvPicPr>
        <p:blipFill>
          <a:blip r:embed="rId1"/>
          <a:stretch/>
        </p:blipFill>
        <p:spPr>
          <a:xfrm>
            <a:off x="778680" y="3977280"/>
            <a:ext cx="6857640" cy="21999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 Box 1"/>
          <p:cNvSpPr/>
          <p:nvPr/>
        </p:nvSpPr>
        <p:spPr>
          <a:xfrm>
            <a:off x="1217880" y="3048120"/>
            <a:ext cx="7034400" cy="7027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0" lang="en-GB" sz="4000" spc="-1" strike="noStrike">
                <a:solidFill>
                  <a:srgbClr val="000000"/>
                </a:solidFill>
                <a:latin typeface="Calibri"/>
              </a:rPr>
              <a:t>4.NÍVEL DA MICROARQUITETURA</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aixaDeTexto 2"/>
          <p:cNvSpPr/>
          <p:nvPr/>
        </p:nvSpPr>
        <p:spPr>
          <a:xfrm>
            <a:off x="278280" y="542520"/>
            <a:ext cx="858708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444444"/>
                </a:solidFill>
                <a:latin typeface="Oswald"/>
                <a:ea typeface="DejaVu Sans"/>
              </a:rPr>
              <a:t>DDR3</a:t>
            </a:r>
            <a:endParaRPr b="0" lang="pt-BR" sz="1800" spc="-1" strike="noStrike">
              <a:latin typeface="Arial"/>
            </a:endParaRPr>
          </a:p>
          <a:p>
            <a:pPr>
              <a:lnSpc>
                <a:spcPct val="100000"/>
              </a:lnSpc>
              <a:buNone/>
            </a:pPr>
            <a:r>
              <a:rPr b="0" lang="pt-BR" sz="1800" spc="-1" strike="noStrike">
                <a:solidFill>
                  <a:srgbClr val="333333"/>
                </a:solidFill>
                <a:latin typeface="Source Sans Pro"/>
                <a:ea typeface="DejaVu Sans"/>
              </a:rPr>
              <a:t>Em 2007 surgem as sucessoras das memórias DDR2. Essencialmente, a melhoria foi feita na base da anterior, consumo energético reduzido em cerca de 40%, buffer prefetch de 8 bits, etc. Infelizmente, as latências (quantidade de pulsos de clock que o módulo leva para iniciar as transferências de dados) aumentaram significativamente, existindo apenas um ganho de desempenho entre 2-5% em comparação com as anteriores (arquiteturas que suportam DDR2 e DDR3). Além disso, foram adicionadas duas funções, ASR (Automatic Self-Refresh) e SRT (Self-Refresh Temperature), que controlam a frequência da memória de acordo com a variação da temperatura.</a:t>
            </a:r>
            <a:endParaRPr b="0" lang="pt-BR" sz="1800" spc="-1" strike="noStrike">
              <a:latin typeface="Arial"/>
            </a:endParaRPr>
          </a:p>
        </p:txBody>
      </p:sp>
      <p:pic>
        <p:nvPicPr>
          <p:cNvPr id="630" name="Picture 2" descr=""/>
          <p:cNvPicPr/>
          <p:nvPr/>
        </p:nvPicPr>
        <p:blipFill>
          <a:blip r:embed="rId1"/>
          <a:stretch/>
        </p:blipFill>
        <p:spPr>
          <a:xfrm>
            <a:off x="1143000" y="3429000"/>
            <a:ext cx="6857640" cy="3200040"/>
          </a:xfrm>
          <a:prstGeom prst="rect">
            <a:avLst/>
          </a:prstGeom>
          <a:ln w="0">
            <a:noFill/>
          </a:ln>
        </p:spPr>
      </p:pic>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aixaDeTexto 2"/>
          <p:cNvSpPr/>
          <p:nvPr/>
        </p:nvSpPr>
        <p:spPr>
          <a:xfrm>
            <a:off x="397440" y="377280"/>
            <a:ext cx="834840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444444"/>
                </a:solidFill>
                <a:latin typeface="Oswald"/>
                <a:ea typeface="DejaVu Sans"/>
              </a:rPr>
              <a:t>DDR4</a:t>
            </a:r>
            <a:endParaRPr b="0" lang="pt-BR" sz="1800" spc="-1" strike="noStrike">
              <a:latin typeface="Arial"/>
            </a:endParaRPr>
          </a:p>
          <a:p>
            <a:pPr>
              <a:lnSpc>
                <a:spcPct val="100000"/>
              </a:lnSpc>
              <a:buNone/>
            </a:pPr>
            <a:r>
              <a:rPr b="0" lang="pt-BR" sz="1800" spc="-1" strike="noStrike">
                <a:solidFill>
                  <a:srgbClr val="333333"/>
                </a:solidFill>
                <a:latin typeface="Source Sans Pro"/>
                <a:ea typeface="DejaVu Sans"/>
              </a:rPr>
              <a:t>Lançadas em 2014, são bastante eficientes em termos energéticos, visto que operam a uma tensão de 1,2 V além de proporcionarem elevadas taxas de transferência. Foram adicionas algumas funções, como DBI (Data Bus Inversion), CRC (Cyclic Redundancy Check) e paridade CA, o que permitiu melhorar a integridad</a:t>
            </a:r>
            <a:endParaRPr b="0" lang="pt-BR" sz="1800" spc="-1" strike="noStrike">
              <a:latin typeface="Arial"/>
            </a:endParaRPr>
          </a:p>
        </p:txBody>
      </p:sp>
      <p:pic>
        <p:nvPicPr>
          <p:cNvPr id="632" name="Picture 2" descr=""/>
          <p:cNvPicPr/>
          <p:nvPr/>
        </p:nvPicPr>
        <p:blipFill>
          <a:blip r:embed="rId1"/>
          <a:stretch/>
        </p:blipFill>
        <p:spPr>
          <a:xfrm>
            <a:off x="904320" y="2685600"/>
            <a:ext cx="6857640" cy="3209400"/>
          </a:xfrm>
          <a:prstGeom prst="rect">
            <a:avLst/>
          </a:prstGeom>
          <a:ln w="0">
            <a:noFill/>
          </a:ln>
        </p:spPr>
      </p:pic>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3" name="Picture 2" descr="Dual Channel dobra a largura de banda disponível para alocar instruções na memória RAM"/>
          <p:cNvPicPr/>
          <p:nvPr/>
        </p:nvPicPr>
        <p:blipFill>
          <a:blip r:embed="rId1"/>
          <a:stretch/>
        </p:blipFill>
        <p:spPr>
          <a:xfrm>
            <a:off x="360360" y="413640"/>
            <a:ext cx="8783280" cy="6444000"/>
          </a:xfrm>
          <a:prstGeom prst="rect">
            <a:avLst/>
          </a:prstGeom>
          <a:ln w="0">
            <a:noFill/>
          </a:ln>
        </p:spPr>
      </p:pic>
      <p:sp>
        <p:nvSpPr>
          <p:cNvPr id="634" name="CaixaDeTexto 2"/>
          <p:cNvSpPr/>
          <p:nvPr/>
        </p:nvSpPr>
        <p:spPr>
          <a:xfrm>
            <a:off x="735480" y="44280"/>
            <a:ext cx="4571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it-IT" sz="1800" spc="-1" strike="noStrike">
                <a:solidFill>
                  <a:srgbClr val="262626"/>
                </a:solidFill>
                <a:latin typeface="Source Sans Pro"/>
                <a:ea typeface="DejaVu Sans"/>
              </a:rPr>
              <a:t>dual channel e single channel</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CaixaDeTexto 2"/>
          <p:cNvSpPr/>
          <p:nvPr/>
        </p:nvSpPr>
        <p:spPr>
          <a:xfrm>
            <a:off x="404280" y="356760"/>
            <a:ext cx="873936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62626"/>
                </a:solidFill>
                <a:latin typeface="Source Sans Pro"/>
                <a:ea typeface="DejaVu Sans"/>
              </a:rPr>
              <a:t>O caminho para esse acesso, no entanto, depende da placa-mãe por meio de pistas — ou trilhas — para as informações. Para otimizar a utilização da memória e alocação de instruções, a maioria dos modelos domésticos contam com duas pistas principais de comunicação, sendo que modelos específicos podem ter até quatro.</a:t>
            </a:r>
            <a:endParaRPr b="0" lang="pt-BR" sz="1800" spc="-1" strike="noStrike">
              <a:latin typeface="Arial"/>
            </a:endParaRPr>
          </a:p>
        </p:txBody>
      </p:sp>
      <p:sp>
        <p:nvSpPr>
          <p:cNvPr id="636" name="CaixaDeTexto 4"/>
          <p:cNvSpPr/>
          <p:nvPr/>
        </p:nvSpPr>
        <p:spPr>
          <a:xfrm>
            <a:off x="380880" y="2228760"/>
            <a:ext cx="838152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62626"/>
                </a:solidFill>
                <a:latin typeface="Source Sans Pro"/>
                <a:ea typeface="DejaVu Sans"/>
              </a:rPr>
              <a:t>Essas pistas são os canais que definem se uma combinação de placa-mãe e processador é compatível com sistemas dual channel ou quad channel. Naturalmente, </a:t>
            </a:r>
            <a:r>
              <a:rPr b="1" lang="pt-BR" sz="1800" spc="-1" strike="noStrike">
                <a:solidFill>
                  <a:srgbClr val="262626"/>
                </a:solidFill>
                <a:latin typeface="Source Sans Pro"/>
                <a:ea typeface="DejaVu Sans"/>
              </a:rPr>
              <a:t>toda combinação é compatível com configuração single channel</a:t>
            </a:r>
            <a:r>
              <a:rPr b="0" lang="pt-BR" sz="1800" spc="-1" strike="noStrike">
                <a:solidFill>
                  <a:srgbClr val="262626"/>
                </a:solidFill>
                <a:latin typeface="Source Sans Pro"/>
                <a:ea typeface="DejaVu Sans"/>
              </a:rPr>
              <a:t>, já que toda placa dispõe de pelo menos uma trilha, obrigatoriamente.</a:t>
            </a:r>
            <a:endParaRPr b="0" lang="pt-BR" sz="1800" spc="-1" strike="noStrike">
              <a:latin typeface="Arial"/>
            </a:endParaRPr>
          </a:p>
        </p:txBody>
      </p:sp>
      <p:sp>
        <p:nvSpPr>
          <p:cNvPr id="637" name="CaixaDeTexto 6"/>
          <p:cNvSpPr/>
          <p:nvPr/>
        </p:nvSpPr>
        <p:spPr>
          <a:xfrm>
            <a:off x="380880" y="3855240"/>
            <a:ext cx="838152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62626"/>
                </a:solidFill>
                <a:latin typeface="Source Sans Pro"/>
                <a:ea typeface="DejaVu Sans"/>
              </a:rPr>
              <a:t>O acesso ao armazenamento da memória RAM é alocado de forma aleatória, conforme a disponibilidade do setor, e gerenciado por microcontroladores integrados à memória. Isso agiliza os processos de leitura e escrita, mas o volume de dados alocados simultaneamente depende da largura de banda disponível em cada trilha.</a:t>
            </a:r>
            <a:endParaRPr b="0" lang="pt-BR" sz="1800" spc="-1" strike="noStrike">
              <a:latin typeface="Arial"/>
            </a:endParaRPr>
          </a:p>
        </p:txBody>
      </p:sp>
      <p:sp>
        <p:nvSpPr>
          <p:cNvPr id="638" name="CaixaDeTexto 8"/>
          <p:cNvSpPr/>
          <p:nvPr/>
        </p:nvSpPr>
        <p:spPr>
          <a:xfrm>
            <a:off x="518400" y="5378040"/>
            <a:ext cx="85107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262626"/>
                </a:solidFill>
                <a:latin typeface="Source Sans Pro"/>
                <a:ea typeface="DejaVu Sans"/>
              </a:rPr>
              <a:t>Ao utilizar duas trilhas de comunicação, o processador consegue alocar o dobro de instruções em um mesmo período, reduzindo ainda mais o tempo entre um comando sair da CPU e chegar ao componente em operação e vice-versa.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aixaDeTexto 2"/>
          <p:cNvSpPr/>
          <p:nvPr/>
        </p:nvSpPr>
        <p:spPr>
          <a:xfrm>
            <a:off x="145800" y="528840"/>
            <a:ext cx="826884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pt-BR" sz="1800" spc="-1" strike="noStrike">
                <a:solidFill>
                  <a:srgbClr val="555755"/>
                </a:solidFill>
                <a:latin typeface="Source Sans Pro"/>
                <a:ea typeface="DejaVu Sans"/>
              </a:rPr>
              <a:t>DDR5</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1" lang="pt-BR" sz="1800" spc="-1" strike="noStrike">
                <a:solidFill>
                  <a:srgbClr val="555755"/>
                </a:solidFill>
                <a:latin typeface="Source Sans Pro"/>
                <a:ea typeface="DejaVu Sans"/>
              </a:rPr>
              <a:t>Arquitetura e banda de canais</a:t>
            </a:r>
            <a:endParaRPr b="0" lang="pt-BR" sz="1800" spc="-1" strike="noStrike">
              <a:latin typeface="Arial"/>
            </a:endParaRPr>
          </a:p>
          <a:p>
            <a:pPr>
              <a:lnSpc>
                <a:spcPct val="100000"/>
              </a:lnSpc>
              <a:buNone/>
            </a:pPr>
            <a:r>
              <a:rPr b="0" lang="pt-BR" sz="1800" spc="-1" strike="noStrike">
                <a:solidFill>
                  <a:srgbClr val="555755"/>
                </a:solidFill>
                <a:latin typeface="Source Sans Pro"/>
                <a:ea typeface="DejaVu Sans"/>
              </a:rPr>
              <a:t>Ao todo, as memórias </a:t>
            </a:r>
            <a:r>
              <a:rPr b="1" lang="pt-BR" sz="1800" spc="-1" strike="noStrike">
                <a:solidFill>
                  <a:srgbClr val="555755"/>
                </a:solidFill>
                <a:latin typeface="Source Sans Pro"/>
                <a:ea typeface="DejaVu Sans"/>
              </a:rPr>
              <a:t>DDR5</a:t>
            </a:r>
            <a:r>
              <a:rPr b="0" lang="pt-BR" sz="1800" spc="-1" strike="noStrike">
                <a:solidFill>
                  <a:srgbClr val="555755"/>
                </a:solidFill>
                <a:latin typeface="Source Sans Pro"/>
                <a:ea typeface="DejaVu Sans"/>
              </a:rPr>
              <a:t> trazem uma banda de 80-bits, 8 deles por canal sendo dedicados exclusivamente ao circuito ECC (</a:t>
            </a:r>
            <a:r>
              <a:rPr b="0" lang="pt-BR" sz="1800" spc="-1" strike="noStrike">
                <a:solidFill>
                  <a:srgbClr val="0000ff"/>
                </a:solidFill>
                <a:latin typeface="Source Sans Pro"/>
                <a:ea typeface="DejaVu Sans"/>
                <a:hlinkClick r:id="rId1"/>
              </a:rPr>
              <a:t>error</a:t>
            </a:r>
            <a:r>
              <a:rPr b="0" lang="pt-BR" sz="1800" spc="-1" strike="noStrike">
                <a:solidFill>
                  <a:srgbClr val="0000ff"/>
                </a:solidFill>
                <a:latin typeface="Source Sans Pro"/>
                <a:ea typeface="DejaVu Sans"/>
                <a:hlinkClick r:id="rId2"/>
              </a:rPr>
              <a:t> </a:t>
            </a:r>
            <a:r>
              <a:rPr b="0" lang="pt-BR" sz="1800" spc="-1" strike="noStrike">
                <a:solidFill>
                  <a:srgbClr val="0000ff"/>
                </a:solidFill>
                <a:latin typeface="Source Sans Pro"/>
                <a:ea typeface="DejaVu Sans"/>
                <a:hlinkClick r:id="rId3"/>
              </a:rPr>
              <a:t>correction</a:t>
            </a:r>
            <a:r>
              <a:rPr b="0" lang="pt-BR" sz="1800" spc="-1" strike="noStrike">
                <a:solidFill>
                  <a:srgbClr val="0000ff"/>
                </a:solidFill>
                <a:latin typeface="Source Sans Pro"/>
                <a:ea typeface="DejaVu Sans"/>
                <a:hlinkClick r:id="rId4"/>
              </a:rPr>
              <a:t> </a:t>
            </a:r>
            <a:r>
              <a:rPr b="0" lang="pt-BR" sz="1800" spc="-1" strike="noStrike">
                <a:solidFill>
                  <a:srgbClr val="0000ff"/>
                </a:solidFill>
                <a:latin typeface="Source Sans Pro"/>
                <a:ea typeface="DejaVu Sans"/>
                <a:hlinkClick r:id="rId5"/>
              </a:rPr>
              <a:t>code</a:t>
            </a:r>
            <a:r>
              <a:rPr b="0" lang="pt-BR" sz="1800" spc="-1" strike="noStrike">
                <a:solidFill>
                  <a:srgbClr val="555755"/>
                </a:solidFill>
                <a:latin typeface="Source Sans Pro"/>
                <a:ea typeface="DejaVu Sans"/>
              </a:rPr>
              <a:t>). Ele é responsável por identificar e contornar eventuais erros de alocação, reduzindo o índice de falhas de memória.</a:t>
            </a:r>
            <a:endParaRPr b="0" lang="pt-BR" sz="1800" spc="-1" strike="noStrike">
              <a:latin typeface="Arial"/>
            </a:endParaRPr>
          </a:p>
        </p:txBody>
      </p:sp>
      <p:pic>
        <p:nvPicPr>
          <p:cNvPr id="640" name="Picture 2" descr="Memórias DDR5 trazem dois canais por módulo, ampliando o volume de instruções armazenados por ciclo."/>
          <p:cNvPicPr/>
          <p:nvPr/>
        </p:nvPicPr>
        <p:blipFill>
          <a:blip r:embed="rId6"/>
          <a:stretch/>
        </p:blipFill>
        <p:spPr>
          <a:xfrm>
            <a:off x="0" y="2826720"/>
            <a:ext cx="9143640" cy="3657240"/>
          </a:xfrm>
          <a:prstGeom prst="rect">
            <a:avLst/>
          </a:prstGeom>
          <a:ln w="0">
            <a:noFill/>
          </a:ln>
        </p:spPr>
      </p:pic>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aixaDeTexto 4"/>
          <p:cNvSpPr/>
          <p:nvPr/>
        </p:nvSpPr>
        <p:spPr>
          <a:xfrm>
            <a:off x="205560" y="693000"/>
            <a:ext cx="873288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555755"/>
                </a:solidFill>
                <a:latin typeface="Source Sans Pro"/>
                <a:ea typeface="DejaVu Sans"/>
              </a:rPr>
              <a:t>Uma das vantagens de operar em </a:t>
            </a:r>
            <a:r>
              <a:rPr b="0" i="1" lang="pt-BR" sz="1800" spc="-1" strike="noStrike">
                <a:solidFill>
                  <a:srgbClr val="555755"/>
                </a:solidFill>
                <a:latin typeface="Source Sans Pro"/>
                <a:ea typeface="DejaVu Sans"/>
              </a:rPr>
              <a:t>dual channel</a:t>
            </a:r>
            <a:r>
              <a:rPr b="0" lang="pt-BR" sz="1800" spc="-1" strike="noStrike">
                <a:solidFill>
                  <a:srgbClr val="555755"/>
                </a:solidFill>
                <a:latin typeface="Source Sans Pro"/>
                <a:ea typeface="DejaVu Sans"/>
              </a:rPr>
              <a:t> é que isso aumenta a velocidade de acesso do processador aos módulos de memória. Dessa forma, o volume de instruções alocadas simultaneamente é maior. Em </a:t>
            </a:r>
            <a:r>
              <a:rPr b="1" lang="pt-BR" sz="1800" spc="-1" strike="noStrike">
                <a:solidFill>
                  <a:srgbClr val="555755"/>
                </a:solidFill>
                <a:latin typeface="Source Sans Pro"/>
                <a:ea typeface="DejaVu Sans"/>
              </a:rPr>
              <a:t>memórias DDR4</a:t>
            </a:r>
            <a:r>
              <a:rPr b="0" lang="pt-BR" sz="1800" spc="-1" strike="noStrike">
                <a:solidFill>
                  <a:srgbClr val="555755"/>
                </a:solidFill>
                <a:latin typeface="Source Sans Pro"/>
                <a:ea typeface="DejaVu Sans"/>
              </a:rPr>
              <a:t>, cada módulo conta com um canal de 72-bits (64 + 8 do ECC), ao passo que no novo padrão, essa banda foi divida em dois canais de 32-bits por módulo.</a:t>
            </a:r>
            <a:endParaRPr b="0" lang="pt-BR" sz="1800" spc="-1" strike="noStrike">
              <a:latin typeface="Arial"/>
            </a:endParaRPr>
          </a:p>
          <a:p>
            <a:pPr>
              <a:lnSpc>
                <a:spcPct val="100000"/>
              </a:lnSpc>
              <a:buNone/>
            </a:pPr>
            <a:r>
              <a:rPr b="0" lang="pt-BR" sz="1800" spc="-1" strike="noStrike">
                <a:solidFill>
                  <a:srgbClr val="555755"/>
                </a:solidFill>
                <a:latin typeface="Source Sans Pro"/>
                <a:ea typeface="DejaVu Sans"/>
              </a:rPr>
              <a:t>Essencialmente, a banda disponível para alocação de instruções ainda é a mesma, mas a separação em sub-canais por módulo, apesar de  ainda não configurar operação em </a:t>
            </a:r>
            <a:r>
              <a:rPr b="0" i="1" lang="pt-BR" sz="1800" spc="-1" strike="noStrike">
                <a:solidFill>
                  <a:srgbClr val="555755"/>
                </a:solidFill>
                <a:latin typeface="Source Sans Pro"/>
                <a:ea typeface="DejaVu Sans"/>
              </a:rPr>
              <a:t>quad channel</a:t>
            </a:r>
            <a:r>
              <a:rPr b="0" lang="pt-BR" sz="1800" spc="-1" strike="noStrike">
                <a:solidFill>
                  <a:srgbClr val="555755"/>
                </a:solidFill>
                <a:latin typeface="Source Sans Pro"/>
                <a:ea typeface="DejaVu Sans"/>
              </a:rPr>
              <a:t>, já é um avanço considerável.</a:t>
            </a:r>
            <a:endParaRPr b="0" lang="pt-BR" sz="1800" spc="-1" strike="noStrike">
              <a:latin typeface="Arial"/>
            </a:endParaRPr>
          </a:p>
        </p:txBody>
      </p:sp>
      <p:sp>
        <p:nvSpPr>
          <p:cNvPr id="642" name="CaixaDeTexto 6"/>
          <p:cNvSpPr/>
          <p:nvPr/>
        </p:nvSpPr>
        <p:spPr>
          <a:xfrm>
            <a:off x="205560" y="3414960"/>
            <a:ext cx="863352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pt-BR" sz="1800" spc="-1" strike="noStrike">
                <a:solidFill>
                  <a:srgbClr val="555755"/>
                </a:solidFill>
                <a:latin typeface="Source Sans Pro"/>
                <a:ea typeface="DejaVu Sans"/>
              </a:rPr>
              <a:t>Maior densidade de memória</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r>
              <a:rPr b="0" lang="pt-BR" sz="1800" spc="-1" strike="noStrike">
                <a:solidFill>
                  <a:srgbClr val="555755"/>
                </a:solidFill>
                <a:latin typeface="Source Sans Pro"/>
                <a:ea typeface="DejaVu Sans"/>
              </a:rPr>
              <a:t>Talvez a maior vantagem do das memórias DDR5 é o incremento da densidade possível de memória por die. Até então, cada die comportava até 16 GB, resultando em módulos de, no máximo, 64 GB. A nova arquitetura, por sua vez, permite que cada die disponha de até 64 GB, resultando em módulos </a:t>
            </a:r>
            <a:r>
              <a:rPr b="0" lang="pt-BR" sz="1800" spc="-1" strike="noStrike">
                <a:solidFill>
                  <a:srgbClr val="0000ff"/>
                </a:solidFill>
                <a:latin typeface="Source Sans Pro"/>
                <a:ea typeface="DejaVu Sans"/>
                <a:hlinkClick r:id="rId1"/>
              </a:rPr>
              <a:t>ainda maiores</a:t>
            </a:r>
            <a:r>
              <a:rPr b="0" lang="pt-BR" sz="1800" spc="-1" strike="noStrike">
                <a:solidFill>
                  <a:srgbClr val="555755"/>
                </a:solidFill>
                <a:latin typeface="Source Sans Pro"/>
                <a:ea typeface="DejaVu Sans"/>
              </a:rPr>
              <a:t>.</a:t>
            </a:r>
            <a:endParaRPr b="0" lang="pt-BR" sz="1800" spc="-1" strike="noStrike">
              <a:latin typeface="Arial"/>
            </a:endParaRPr>
          </a:p>
          <a:p>
            <a:pPr>
              <a:lnSpc>
                <a:spcPct val="100000"/>
              </a:lnSpc>
              <a:buNone/>
            </a:pPr>
            <a:r>
              <a:rPr b="0" lang="pt-BR" sz="1800" spc="-1" strike="noStrike">
                <a:solidFill>
                  <a:srgbClr val="555755"/>
                </a:solidFill>
                <a:latin typeface="Source Sans Pro"/>
                <a:ea typeface="DejaVu Sans"/>
              </a:rPr>
              <a:t>Para o usuário doméstico médio, essa novidade não deve fazer muita diferença tão cedo. Setups com 64 GB de </a:t>
            </a:r>
            <a:r>
              <a:rPr b="1" lang="pt-BR" sz="1800" spc="-1" strike="noStrike">
                <a:solidFill>
                  <a:srgbClr val="555755"/>
                </a:solidFill>
                <a:latin typeface="Source Sans Pro"/>
                <a:ea typeface="DejaVu Sans"/>
              </a:rPr>
              <a:t>RAM </a:t>
            </a:r>
            <a:r>
              <a:rPr b="0" lang="pt-BR" sz="1800" spc="-1" strike="noStrike">
                <a:solidFill>
                  <a:srgbClr val="555755"/>
                </a:solidFill>
                <a:latin typeface="Source Sans Pro"/>
                <a:ea typeface="DejaVu Sans"/>
              </a:rPr>
              <a:t>no total já ficam muito longe de encontrar gargalos, mesmo em atividades muito exigentes —  como abrir 10 abas do navegador.</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3" name="Picture 2" descr=""/>
          <p:cNvPicPr/>
          <p:nvPr/>
        </p:nvPicPr>
        <p:blipFill>
          <a:blip r:embed="rId1"/>
          <a:stretch/>
        </p:blipFill>
        <p:spPr>
          <a:xfrm>
            <a:off x="0" y="73080"/>
            <a:ext cx="9143640" cy="6711480"/>
          </a:xfrm>
          <a:prstGeom prst="rect">
            <a:avLst/>
          </a:prstGeom>
          <a:ln w="0">
            <a:noFill/>
          </a:ln>
        </p:spPr>
      </p:pic>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Text Box 1"/>
          <p:cNvSpPr/>
          <p:nvPr/>
        </p:nvSpPr>
        <p:spPr>
          <a:xfrm>
            <a:off x="1079640" y="3240000"/>
            <a:ext cx="7559280" cy="45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pt-BR" sz="2400" spc="-1" strike="noStrike">
                <a:solidFill>
                  <a:srgbClr val="000000"/>
                </a:solidFill>
                <a:latin typeface="Times New Roman"/>
                <a:ea typeface="MS Gothic"/>
              </a:rPr>
              <a:t>NÍVEL DE MÁQUINA DO SISTEMA OPERACIONAL</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5" name="Picture 1" descr=""/>
          <p:cNvPicPr/>
          <p:nvPr/>
        </p:nvPicPr>
        <p:blipFill>
          <a:blip r:embed="rId1"/>
          <a:stretch/>
        </p:blipFill>
        <p:spPr>
          <a:xfrm>
            <a:off x="52560" y="179280"/>
            <a:ext cx="9143640" cy="6479640"/>
          </a:xfrm>
          <a:prstGeom prst="rect">
            <a:avLst/>
          </a:prstGeom>
          <a:ln w="0">
            <a:noFill/>
          </a:ln>
        </p:spPr>
      </p:pic>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 Box 1"/>
          <p:cNvSpPr/>
          <p:nvPr/>
        </p:nvSpPr>
        <p:spPr>
          <a:xfrm>
            <a:off x="0" y="58680"/>
            <a:ext cx="8999280" cy="2280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pt-BR" sz="1600" spc="-1" strike="noStrike">
                <a:solidFill>
                  <a:srgbClr val="000000"/>
                </a:solidFill>
                <a:latin typeface="Times New Roman"/>
                <a:ea typeface="MS Gothic"/>
              </a:rPr>
              <a:t>PROCESSO</a:t>
            </a:r>
            <a:r>
              <a:rPr b="0" lang="pt-BR" sz="1600" spc="-1" strike="noStrike">
                <a:solidFill>
                  <a:srgbClr val="000000"/>
                </a:solidFill>
                <a:latin typeface="Times New Roman"/>
                <a:ea typeface="MS Gothic"/>
              </a:rPr>
              <a:t> _ PROGRAMA EM EXECUÇÃO ACOMPANHADO DOS VALORES ATUAIS DO CONTADOR DE PROGRAMA, DOS REGISTRADORES E DAS VARIÁVEIS.</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MS Gothic"/>
              </a:rPr>
              <a:t>CONCEITUALMENTE CADA PROCESSO TEM SUA PRÓPRIA UCP VIRTUAL, NA REALIDADE A UCP TROCA A TODO MOMENTO DE UM PROCESSO PARA OUTRO.</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MS Gothic"/>
              </a:rPr>
              <a:t>O MECANISMO RÁPIDO DE TROCA DE PROCESSOS É CHAMADO DE MULTIPROGRAMAÇÃO. </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MS Gothic"/>
              </a:rPr>
              <a:t>A TROCA DE PROCESSOS EM UM PROCESSADOR É FEITA SALVANDO TODOS OS DADOS DE CONTROLE DO PROCESSADOR, REGISTRADORES E OUTRAS INFORMAÇÕES DO PROCESSO QUE ESTAVA EM EXECUÇÃO E EM SEGUIDA SUBSTITUINDO-AS COM AS INFORMAÇÕES DO PROCESSO SEGUINTE. </a:t>
            </a:r>
            <a:endParaRPr b="0" lang="pt-BR" sz="1600" spc="-1" strike="noStrike">
              <a:latin typeface="Arial"/>
            </a:endParaRPr>
          </a:p>
        </p:txBody>
      </p:sp>
      <p:pic>
        <p:nvPicPr>
          <p:cNvPr id="647" name="Picture 2" descr=""/>
          <p:cNvPicPr/>
          <p:nvPr/>
        </p:nvPicPr>
        <p:blipFill>
          <a:blip r:embed="rId1"/>
          <a:stretch/>
        </p:blipFill>
        <p:spPr>
          <a:xfrm>
            <a:off x="1440000" y="2340000"/>
            <a:ext cx="5043240" cy="1623600"/>
          </a:xfrm>
          <a:prstGeom prst="rect">
            <a:avLst/>
          </a:prstGeom>
          <a:ln w="0">
            <a:noFill/>
          </a:ln>
        </p:spPr>
      </p:pic>
      <p:sp>
        <p:nvSpPr>
          <p:cNvPr id="648" name="Text Box 3"/>
          <p:cNvSpPr/>
          <p:nvPr/>
        </p:nvSpPr>
        <p:spPr>
          <a:xfrm>
            <a:off x="0" y="4092480"/>
            <a:ext cx="8819640" cy="2036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pt-BR" sz="1600" spc="-1" strike="noStrike">
                <a:solidFill>
                  <a:srgbClr val="000000"/>
                </a:solidFill>
                <a:latin typeface="Times New Roman"/>
                <a:ea typeface="MS Gothic"/>
              </a:rPr>
              <a:t>THREAD</a:t>
            </a:r>
            <a:r>
              <a:rPr b="0" lang="pt-BR" sz="1600" spc="-1" strike="noStrike">
                <a:solidFill>
                  <a:srgbClr val="000000"/>
                </a:solidFill>
                <a:latin typeface="Times New Roman"/>
                <a:ea typeface="MS Gothic"/>
              </a:rPr>
              <a:t> _ UNIDADE DE TRABALHO DENTRO DE UM PROCESSO. O OBJETIVO É A DIVISÃO DE UM PROCESSO EM VÁRIAS THREADS, QUE PODEM SER EXECUTADAS INDEPENDENTEMENTE, CONSIDERANDO QUE CADA THREAD POSSUI UM CONTADOR DE PROGRAMA E UM PONTEIRO DA PILHA E UTILIZAM O MESMO ESPAÇO DE ENDEREÇAMENTO DO PROCESSO, FACILITANDO O COMPARTLHANDO DE  VARIÁVEIS.</a:t>
            </a:r>
            <a:endParaRPr b="0" lang="pt-BR" sz="1600" spc="-1" strike="noStrike">
              <a:latin typeface="Arial"/>
            </a:endParaRPr>
          </a:p>
          <a:p>
            <a:pPr>
              <a:lnSpc>
                <a:spcPct val="100000"/>
              </a:lnSpc>
              <a:buNone/>
              <a:tabLst>
                <a:tab algn="l" pos="0"/>
              </a:tabLst>
            </a:pPr>
            <a:r>
              <a:rPr b="0" lang="pt-BR" sz="1600" spc="-1" strike="noStrike">
                <a:solidFill>
                  <a:srgbClr val="000000"/>
                </a:solidFill>
                <a:latin typeface="Times New Roman"/>
                <a:ea typeface="MS Gothic"/>
              </a:rPr>
              <a:t>O ATO DE TROCAR O CONTROLE DO PROCESSADOR DE UMA THREAD PARA OUTRA É MUITO MAIS RÁPIDO DO QUE A TROCA ENTRE PROCESSOS, PORQUE O CONTEXTO É MUITO MENOR. </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 Box 1"/>
          <p:cNvSpPr/>
          <p:nvPr/>
        </p:nvSpPr>
        <p:spPr>
          <a:xfrm>
            <a:off x="0" y="0"/>
            <a:ext cx="9143640" cy="5933880"/>
          </a:xfrm>
          <a:prstGeom prst="rect">
            <a:avLst/>
          </a:prstGeom>
          <a:noFill/>
          <a:ln w="0">
            <a:noFill/>
          </a:ln>
        </p:spPr>
        <p:style>
          <a:lnRef idx="0"/>
          <a:fillRef idx="0"/>
          <a:effectRef idx="0"/>
          <a:fontRef idx="minor"/>
        </p:style>
        <p:txBody>
          <a:bodyPr lIns="90000" rIns="90000" tIns="46800" bIns="46800" anchor="t">
            <a:spAutoFit/>
          </a:bodyPr>
          <a:p>
            <a:pPr>
              <a:lnSpc>
                <a:spcPct val="100000"/>
              </a:lnSpc>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O NÍVEL DA MICROARQUITETURA TRABALHA PARA IMPLEMENTAR O NÍVEL DA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 </a:t>
            </a:r>
            <a:r>
              <a:rPr b="1" lang="en-GB" sz="1600" spc="-1" strike="noStrike">
                <a:solidFill>
                  <a:srgbClr val="000000"/>
                </a:solidFill>
                <a:latin typeface="Calibri"/>
              </a:rPr>
              <a:t>ARQUITETURA DO CONJUNTO DE INSTRUÇÕES (ISA).</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 MICROARQUITETURA PODE SER CONSTITUÍDA DE UMA LÓGICA DE CIRCUITOS OU DE UM MICROPROGRAMA ARMAZENADO EM UMA MEMÓRIA ROM.</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ESTA LÓGICA DE CIRCUITOS OU  MICROPROGRAMA SERÁ RESPONSÁVEL PELA BUSCA, DECODIFICAÇÃO E EXECUÇÃO DE INSTRUÇÕES.</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UM MODELO CONVENIENTE PARA O PROJETO DE UMA MICROARQUITETURA É PENSAR COMO UM PROBLEMA DE PROGRAMAÇÃO, ONDE CADA INSTRUÇÃO NO NÍVEL ISA É UMA FUNÇÃO A SER CHAMADA POR UM PROGRAMA PRINCIPAL. NESTE MODELO, O PROGRAMA PRINCIPAL É UM SIMPLES, LOOP SEM FIM QUE DETERMINA UMA FUNÇÃO A SER CHAMADA, QUE AO SER EXECUTADA, VOLTA PARA  O LOOP SEM FIM.</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O MICROPROGRAMA TEM UM CONJUNTO DE VARIÁVEIS, CHAMADAS DE ESTADOS DO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 </a:t>
            </a:r>
            <a:r>
              <a:rPr b="1" lang="en-GB" sz="1600" spc="-1" strike="noStrike">
                <a:solidFill>
                  <a:srgbClr val="000000"/>
                </a:solidFill>
                <a:latin typeface="Calibri"/>
              </a:rPr>
              <a:t>COMPUTADOR, QUE PODEM SER ACESSADOS POR TODAS AS FUNÇÕES. CADA FUNÇÃO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MUDA AO MENOS UMA DAS VARIÁVEIS, COMO POR EXEMPLO, O CONTADOR DE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 </a:t>
            </a:r>
            <a:r>
              <a:rPr b="1" lang="en-GB" sz="1600" spc="-1" strike="noStrike">
                <a:solidFill>
                  <a:srgbClr val="000000"/>
                </a:solidFill>
                <a:latin typeface="Calibri"/>
              </a:rPr>
              <a:t>PROGRAMA (PC).</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Clr>
                <a:srgbClr val="000000"/>
              </a:buClr>
              <a:buFont typeface="Times New Roman"/>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CADA INSTRUÇÃO É COMPOSTA POR CAMPOS, UM PARA IDENTIFICAR A INSTRUÇÃO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CHAMADO DE OPCODE (CÓDIGO DE OPERAÇÃO), E UM OU MAIS CAMPOS PARA ESPECIFICAR O OPERANDO, OU  OPERANDOS, ENVOLVIDO, OU ENVOLVIDOS, NA INSTRUÇÃO.     </a:t>
            </a:r>
            <a:endParaRPr b="0" lang="pt-BR" sz="1600" spc="-1" strike="noStrike">
              <a:latin typeface="Arial"/>
            </a:endParaRPr>
          </a:p>
          <a:p>
            <a:pPr>
              <a:lnSpc>
                <a:spcPct val="100000"/>
              </a:lnSpc>
              <a:buNone/>
              <a:tabLst>
                <a:tab algn="l" pos="0"/>
              </a:tabLst>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9" name="Picture 1" descr=""/>
          <p:cNvPicPr/>
          <p:nvPr/>
        </p:nvPicPr>
        <p:blipFill>
          <a:blip r:embed="rId1"/>
          <a:stretch/>
        </p:blipFill>
        <p:spPr>
          <a:xfrm>
            <a:off x="360360" y="539640"/>
            <a:ext cx="4319280" cy="5940000"/>
          </a:xfrm>
          <a:prstGeom prst="rect">
            <a:avLst/>
          </a:prstGeom>
          <a:ln w="0">
            <a:noFill/>
          </a:ln>
        </p:spPr>
      </p:pic>
      <p:pic>
        <p:nvPicPr>
          <p:cNvPr id="650" name="Picture 2" descr=""/>
          <p:cNvPicPr/>
          <p:nvPr/>
        </p:nvPicPr>
        <p:blipFill>
          <a:blip r:embed="rId2"/>
          <a:stretch/>
        </p:blipFill>
        <p:spPr>
          <a:xfrm>
            <a:off x="4859280" y="1650960"/>
            <a:ext cx="4140000" cy="3389040"/>
          </a:xfrm>
          <a:prstGeom prst="rect">
            <a:avLst/>
          </a:prstGeom>
          <a:ln w="0">
            <a:noFill/>
          </a:ln>
        </p:spPr>
      </p:pic>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1" name="Picture 1" descr=""/>
          <p:cNvPicPr/>
          <p:nvPr/>
        </p:nvPicPr>
        <p:blipFill>
          <a:blip r:embed="rId1"/>
          <a:stretch/>
        </p:blipFill>
        <p:spPr>
          <a:xfrm>
            <a:off x="0" y="179280"/>
            <a:ext cx="9143640" cy="3241440"/>
          </a:xfrm>
          <a:prstGeom prst="rect">
            <a:avLst/>
          </a:prstGeom>
          <a:ln w="0">
            <a:noFill/>
          </a:ln>
        </p:spPr>
      </p:pic>
      <p:pic>
        <p:nvPicPr>
          <p:cNvPr id="652" name="Picture 2" descr=""/>
          <p:cNvPicPr/>
          <p:nvPr/>
        </p:nvPicPr>
        <p:blipFill>
          <a:blip r:embed="rId2"/>
          <a:stretch/>
        </p:blipFill>
        <p:spPr>
          <a:xfrm>
            <a:off x="0" y="3568680"/>
            <a:ext cx="9143640" cy="2731680"/>
          </a:xfrm>
          <a:prstGeom prst="rect">
            <a:avLst/>
          </a:prstGeom>
          <a:ln w="0">
            <a:noFill/>
          </a:ln>
        </p:spPr>
      </p:pic>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3" name="Picture 1" descr=""/>
          <p:cNvPicPr/>
          <p:nvPr/>
        </p:nvPicPr>
        <p:blipFill>
          <a:blip r:embed="rId1"/>
          <a:stretch/>
        </p:blipFill>
        <p:spPr>
          <a:xfrm>
            <a:off x="52560" y="730080"/>
            <a:ext cx="9143640" cy="5441760"/>
          </a:xfrm>
          <a:prstGeom prst="rect">
            <a:avLst/>
          </a:prstGeom>
          <a:ln w="0">
            <a:noFill/>
          </a:ln>
        </p:spPr>
      </p:pic>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4" name="Picture 1" descr=""/>
          <p:cNvPicPr/>
          <p:nvPr/>
        </p:nvPicPr>
        <p:blipFill>
          <a:blip r:embed="rId1"/>
          <a:stretch/>
        </p:blipFill>
        <p:spPr>
          <a:xfrm>
            <a:off x="0" y="160200"/>
            <a:ext cx="9143640" cy="3258720"/>
          </a:xfrm>
          <a:prstGeom prst="rect">
            <a:avLst/>
          </a:prstGeom>
          <a:ln w="0">
            <a:noFill/>
          </a:ln>
        </p:spPr>
      </p:pic>
      <p:pic>
        <p:nvPicPr>
          <p:cNvPr id="655" name="Picture 2" descr=""/>
          <p:cNvPicPr/>
          <p:nvPr/>
        </p:nvPicPr>
        <p:blipFill>
          <a:blip r:embed="rId2"/>
          <a:stretch/>
        </p:blipFill>
        <p:spPr>
          <a:xfrm>
            <a:off x="0" y="3959280"/>
            <a:ext cx="9143640" cy="1901520"/>
          </a:xfrm>
          <a:prstGeom prst="rect">
            <a:avLst/>
          </a:prstGeom>
          <a:ln w="0">
            <a:noFill/>
          </a:ln>
        </p:spPr>
      </p:pic>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6" name="Picture 1" descr=""/>
          <p:cNvPicPr/>
          <p:nvPr/>
        </p:nvPicPr>
        <p:blipFill>
          <a:blip r:embed="rId1"/>
          <a:stretch/>
        </p:blipFill>
        <p:spPr>
          <a:xfrm>
            <a:off x="0" y="360360"/>
            <a:ext cx="9143640" cy="3825360"/>
          </a:xfrm>
          <a:prstGeom prst="rect">
            <a:avLst/>
          </a:prstGeom>
          <a:ln w="0">
            <a:noFill/>
          </a:ln>
        </p:spPr>
      </p:pic>
      <p:pic>
        <p:nvPicPr>
          <p:cNvPr id="657" name="Picture 2" descr=""/>
          <p:cNvPicPr/>
          <p:nvPr/>
        </p:nvPicPr>
        <p:blipFill>
          <a:blip r:embed="rId2"/>
          <a:stretch/>
        </p:blipFill>
        <p:spPr>
          <a:xfrm>
            <a:off x="0" y="4319640"/>
            <a:ext cx="9143640" cy="1740960"/>
          </a:xfrm>
          <a:prstGeom prst="rect">
            <a:avLst/>
          </a:prstGeom>
          <a:ln w="0">
            <a:noFill/>
          </a:ln>
        </p:spPr>
      </p:pic>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8" name="Picture 1" descr=""/>
          <p:cNvPicPr/>
          <p:nvPr/>
        </p:nvPicPr>
        <p:blipFill>
          <a:blip r:embed="rId1"/>
          <a:stretch/>
        </p:blipFill>
        <p:spPr>
          <a:xfrm>
            <a:off x="1440000" y="900000"/>
            <a:ext cx="6840000" cy="5040000"/>
          </a:xfrm>
          <a:prstGeom prst="rect">
            <a:avLst/>
          </a:prstGeom>
          <a:ln w="0">
            <a:noFill/>
          </a:ln>
        </p:spPr>
      </p:pic>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9" name="Picture 1" descr=""/>
          <p:cNvPicPr/>
          <p:nvPr/>
        </p:nvPicPr>
        <p:blipFill>
          <a:blip r:embed="rId1"/>
          <a:stretch/>
        </p:blipFill>
        <p:spPr>
          <a:xfrm>
            <a:off x="1708200" y="208080"/>
            <a:ext cx="4590720" cy="1952280"/>
          </a:xfrm>
          <a:prstGeom prst="rect">
            <a:avLst/>
          </a:prstGeom>
          <a:ln w="0">
            <a:noFill/>
          </a:ln>
        </p:spPr>
      </p:pic>
      <p:pic>
        <p:nvPicPr>
          <p:cNvPr id="660" name="Picture 2" descr=""/>
          <p:cNvPicPr/>
          <p:nvPr/>
        </p:nvPicPr>
        <p:blipFill>
          <a:blip r:embed="rId2"/>
          <a:stretch/>
        </p:blipFill>
        <p:spPr>
          <a:xfrm>
            <a:off x="1800360" y="2230560"/>
            <a:ext cx="5190840" cy="2809440"/>
          </a:xfrm>
          <a:prstGeom prst="rect">
            <a:avLst/>
          </a:prstGeom>
          <a:ln w="0">
            <a:noFill/>
          </a:ln>
        </p:spPr>
      </p:pic>
      <p:pic>
        <p:nvPicPr>
          <p:cNvPr id="661" name="Picture 3" descr=""/>
          <p:cNvPicPr/>
          <p:nvPr/>
        </p:nvPicPr>
        <p:blipFill>
          <a:blip r:embed="rId3"/>
          <a:stretch/>
        </p:blipFill>
        <p:spPr>
          <a:xfrm>
            <a:off x="1979640" y="5219640"/>
            <a:ext cx="3800160" cy="933120"/>
          </a:xfrm>
          <a:prstGeom prst="rect">
            <a:avLst/>
          </a:prstGeom>
          <a:ln w="0">
            <a:noFill/>
          </a:ln>
        </p:spPr>
      </p:pic>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Text Box 1"/>
          <p:cNvSpPr/>
          <p:nvPr/>
        </p:nvSpPr>
        <p:spPr>
          <a:xfrm>
            <a:off x="4196160" y="228600"/>
            <a:ext cx="4974120" cy="542124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0" lang="pt-BR" sz="1400" spc="-1" strike="noStrike">
                <a:solidFill>
                  <a:srgbClr val="000000"/>
                </a:solidFill>
                <a:latin typeface="Arial"/>
                <a:ea typeface="MS Gothic"/>
              </a:rPr>
              <a:t>REGISTRADOR GDT CONTÉM O ENDEREÇO</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LINEAR DA GDT E O COMPRIMENTO DA GDT.</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O REGISTRADOR LDT CONTÉM UM SELETOR</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PARA UM SEGMENTO CONTENDO A LDT</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CORRENTE. ESTE SELETOR DEVE INDEXAR</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UM DESCRITOR NA GDT. NO CHAVEAMENTO DE </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TAREFAS O 386 TROCA O ESPAÇO LOCAL DE </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ENDEREÇAMENTO SIMPLESMENTE </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RECARREGANDO O REGISTRADOR LDT.</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TRADUÇÃO DE ENDEREÇO VIRTUAL PARA LINEAR:</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1. PEGA O SELETOR DE UM REGISTRADOR DE</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SEGMENTO.</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2. SE TI = 0 É UTILIZADA A TABELA GDT, PEGA O</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ENDEREÇO BASE DO DESCRITOR  E VAI PARA 4.</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3. SE TI=1 PEGA O SELETOR LDT EM LDTR E</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INDEXA A TABELA GDT, EXTRAI DA GDT O ENDEREÇO </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BASE DA TABELA DE DESCRITORES LOCAIS. </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4. EXTRAI O CAMPO ÍNDICE MULTIPLICA POR 8 E SOMA</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AO ENDEREÇO BASE DA TABELA DE DESCRITORES.</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5. EXTRAI DO DESCRITOR O ENDEREÇO BASE DO </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SEGMENTO.</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6.SOMA O DESLOCAMENTO AO ENDEREÇO BASE DO</a:t>
            </a:r>
            <a:endParaRPr b="0" lang="pt-BR" sz="1400" spc="-1" strike="noStrike">
              <a:latin typeface="Arial"/>
            </a:endParaRPr>
          </a:p>
          <a:p>
            <a:pPr>
              <a:lnSpc>
                <a:spcPct val="100000"/>
              </a:lnSpc>
              <a:buNone/>
              <a:tabLst>
                <a:tab algn="l" pos="0"/>
              </a:tabLst>
            </a:pPr>
            <a:r>
              <a:rPr b="0" lang="pt-BR" sz="1400" spc="-1" strike="noStrike">
                <a:solidFill>
                  <a:srgbClr val="000000"/>
                </a:solidFill>
                <a:latin typeface="Arial"/>
                <a:ea typeface="MS Gothic"/>
              </a:rPr>
              <a:t>SEGMENTO. ESSE É O ENDEREÇO LINEAR DESEJADO.</a:t>
            </a:r>
            <a:endParaRPr b="0" lang="pt-BR" sz="1400" spc="-1" strike="noStrike">
              <a:latin typeface="Arial"/>
            </a:endParaRPr>
          </a:p>
        </p:txBody>
      </p:sp>
      <p:pic>
        <p:nvPicPr>
          <p:cNvPr id="663" name="Picture 2" descr=""/>
          <p:cNvPicPr/>
          <p:nvPr/>
        </p:nvPicPr>
        <p:blipFill>
          <a:blip r:embed="rId1"/>
          <a:stretch/>
        </p:blipFill>
        <p:spPr>
          <a:xfrm>
            <a:off x="0" y="360360"/>
            <a:ext cx="4140000" cy="5219280"/>
          </a:xfrm>
          <a:prstGeom prst="rect">
            <a:avLst/>
          </a:prstGeom>
          <a:ln w="0">
            <a:noFill/>
          </a:ln>
        </p:spPr>
      </p:pic>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4" name="Picture 1" descr=""/>
          <p:cNvPicPr/>
          <p:nvPr/>
        </p:nvPicPr>
        <p:blipFill>
          <a:blip r:embed="rId1"/>
          <a:stretch/>
        </p:blipFill>
        <p:spPr>
          <a:xfrm>
            <a:off x="1619280" y="900000"/>
            <a:ext cx="7019640" cy="5400360"/>
          </a:xfrm>
          <a:prstGeom prst="rect">
            <a:avLst/>
          </a:prstGeom>
          <a:ln w="0">
            <a:noFill/>
          </a:ln>
        </p:spPr>
      </p:pic>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5" name="Picture 1" descr=""/>
          <p:cNvPicPr/>
          <p:nvPr/>
        </p:nvPicPr>
        <p:blipFill>
          <a:blip r:embed="rId1"/>
          <a:stretch/>
        </p:blipFill>
        <p:spPr>
          <a:xfrm>
            <a:off x="900000" y="900000"/>
            <a:ext cx="7380000" cy="52192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 Box 1"/>
          <p:cNvSpPr/>
          <p:nvPr/>
        </p:nvSpPr>
        <p:spPr>
          <a:xfrm>
            <a:off x="1910520" y="2971800"/>
            <a:ext cx="5982840" cy="7027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4000" spc="-1" strike="noStrike">
                <a:solidFill>
                  <a:srgbClr val="000000"/>
                </a:solidFill>
                <a:latin typeface="Calibri"/>
              </a:rPr>
              <a:t>3. NÍVEL DA LÓGICA DIGITAL</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 Box 1"/>
          <p:cNvSpPr/>
          <p:nvPr/>
        </p:nvSpPr>
        <p:spPr>
          <a:xfrm>
            <a:off x="679680" y="138240"/>
            <a:ext cx="8203320" cy="3013560"/>
          </a:xfrm>
          <a:prstGeom prst="rect">
            <a:avLst/>
          </a:prstGeom>
          <a:noFill/>
          <a:ln w="0">
            <a:noFill/>
          </a:ln>
        </p:spPr>
        <p:style>
          <a:lnRef idx="0"/>
          <a:fillRef idx="0"/>
          <a:effectRef idx="0"/>
          <a:fontRef idx="minor"/>
        </p:style>
        <p:txBody>
          <a:bodyPr wrap="none" lIns="90000" rIns="90000" tIns="46800" bIns="46800" anchor="t">
            <a:spAutoFit/>
          </a:bodyPr>
          <a:p>
            <a:pPr marL="457200" indent="-457200">
              <a:lnSpc>
                <a:spcPct val="100000"/>
              </a:lnSpc>
              <a:buNone/>
              <a:tabLst>
                <a:tab algn="l" pos="0"/>
              </a:tabLst>
            </a:pPr>
            <a:r>
              <a:rPr b="1" lang="en-GB" sz="1600" spc="-1" strike="noStrike">
                <a:solidFill>
                  <a:srgbClr val="000000"/>
                </a:solidFill>
                <a:latin typeface="Calibri"/>
              </a:rPr>
              <a:t>4.1 EXEMPLO DE UM PROCESSADOR COM UNIDADE DE CONTROLE EM LÓGICA DE</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CIRCUITOS:</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OS PASSSOS QUE A UNIDADE DE CONTROLE TÊM QUE SINALIZAR PARA A EXECUÇÃO </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DE UM PROGRAMA SÃO:</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BUSCA DA PRÓXIMA INSTRUÇÃOA SER EXECUTADA NA MEMÓRIA.</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DECODIFICAÇÃO DO CÓDIGO DE OPERAÇÃO DA INSTRUÇÃO.</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SE NECESSÁRIO BUSCAR OPERANDO, OU OPERANDOS NA MEMÓRIA.</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EXECUTAR A INSTRUÇÃO.</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ARMAZENA O RESULTADO.</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VOLTAR AO PASSO 1.</a:t>
            </a:r>
            <a:endParaRPr b="0" lang="pt-BR" sz="1600" spc="-1" strike="noStrike">
              <a:latin typeface="Arial"/>
            </a:endParaRPr>
          </a:p>
        </p:txBody>
      </p:sp>
      <p:pic>
        <p:nvPicPr>
          <p:cNvPr id="257" name="Picture 2" descr=""/>
          <p:cNvPicPr/>
          <p:nvPr/>
        </p:nvPicPr>
        <p:blipFill>
          <a:blip r:embed="rId1"/>
          <a:stretch/>
        </p:blipFill>
        <p:spPr>
          <a:xfrm>
            <a:off x="0" y="3505320"/>
            <a:ext cx="5762160" cy="2933280"/>
          </a:xfrm>
          <a:prstGeom prst="rect">
            <a:avLst/>
          </a:prstGeom>
          <a:ln w="0">
            <a:noFill/>
          </a:ln>
        </p:spPr>
      </p:pic>
      <p:sp>
        <p:nvSpPr>
          <p:cNvPr id="258" name="Text Box 3"/>
          <p:cNvSpPr/>
          <p:nvPr/>
        </p:nvSpPr>
        <p:spPr>
          <a:xfrm>
            <a:off x="5203800" y="3581280"/>
            <a:ext cx="3282480" cy="17967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A MICROARQUITETURA CONSISTE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 </a:t>
            </a:r>
            <a:r>
              <a:rPr b="1" lang="en-GB" sz="1600" spc="-1" strike="noStrike">
                <a:solidFill>
                  <a:srgbClr val="000000"/>
                </a:solidFill>
                <a:latin typeface="Calibri"/>
              </a:rPr>
              <a:t>DA UNIDADE DE CONTROLE,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DOS REGISTRADORES VISTOS PELO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PROGRAMADOR, DE UNIDADES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 </a:t>
            </a:r>
            <a:r>
              <a:rPr b="1" lang="en-GB" sz="1600" spc="-1" strike="noStrike">
                <a:solidFill>
                  <a:srgbClr val="000000"/>
                </a:solidFill>
                <a:latin typeface="Calibri"/>
              </a:rPr>
              <a:t>FUNCIONAIS COMO A ULA E DE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REGISTRADORES DE USO EXCLUSIVO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DA UNIDADE DE CONTROLE.</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6" name="Picture 1" descr=""/>
          <p:cNvPicPr/>
          <p:nvPr/>
        </p:nvPicPr>
        <p:blipFill>
          <a:blip r:embed="rId1"/>
          <a:stretch/>
        </p:blipFill>
        <p:spPr>
          <a:xfrm>
            <a:off x="2538360" y="627120"/>
            <a:ext cx="4171680" cy="5648040"/>
          </a:xfrm>
          <a:prstGeom prst="rect">
            <a:avLst/>
          </a:prstGeom>
          <a:ln w="0">
            <a:noFill/>
          </a:ln>
        </p:spPr>
      </p:pic>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7" name="Picture 1" descr=""/>
          <p:cNvPicPr/>
          <p:nvPr/>
        </p:nvPicPr>
        <p:blipFill>
          <a:blip r:embed="rId1"/>
          <a:stretch/>
        </p:blipFill>
        <p:spPr>
          <a:xfrm>
            <a:off x="1079640" y="900000"/>
            <a:ext cx="7198920" cy="4679640"/>
          </a:xfrm>
          <a:prstGeom prst="rect">
            <a:avLst/>
          </a:prstGeom>
          <a:ln w="0">
            <a:noFill/>
          </a:ln>
        </p:spPr>
      </p:pic>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8" name="Picture 1" descr=""/>
          <p:cNvPicPr/>
          <p:nvPr/>
        </p:nvPicPr>
        <p:blipFill>
          <a:blip r:embed="rId1"/>
          <a:stretch/>
        </p:blipFill>
        <p:spPr>
          <a:xfrm>
            <a:off x="1079640" y="360360"/>
            <a:ext cx="7559280" cy="6119280"/>
          </a:xfrm>
          <a:prstGeom prst="rect">
            <a:avLst/>
          </a:prstGeom>
          <a:ln w="0">
            <a:noFill/>
          </a:ln>
        </p:spPr>
      </p:pic>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9" name="Picture 1" descr=""/>
          <p:cNvPicPr/>
          <p:nvPr/>
        </p:nvPicPr>
        <p:blipFill>
          <a:blip r:embed="rId1"/>
          <a:stretch/>
        </p:blipFill>
        <p:spPr>
          <a:xfrm>
            <a:off x="720720" y="539640"/>
            <a:ext cx="7019640" cy="2879280"/>
          </a:xfrm>
          <a:prstGeom prst="rect">
            <a:avLst/>
          </a:prstGeom>
          <a:ln w="0">
            <a:noFill/>
          </a:ln>
        </p:spPr>
      </p:pic>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0" name="Picture 1" descr=""/>
          <p:cNvPicPr/>
          <p:nvPr/>
        </p:nvPicPr>
        <p:blipFill>
          <a:blip r:embed="rId1"/>
          <a:stretch/>
        </p:blipFill>
        <p:spPr>
          <a:xfrm>
            <a:off x="2340000" y="307800"/>
            <a:ext cx="4209840" cy="2571480"/>
          </a:xfrm>
          <a:prstGeom prst="rect">
            <a:avLst/>
          </a:prstGeom>
          <a:ln w="0">
            <a:noFill/>
          </a:ln>
        </p:spPr>
      </p:pic>
      <p:pic>
        <p:nvPicPr>
          <p:cNvPr id="671" name="Picture 2" descr=""/>
          <p:cNvPicPr/>
          <p:nvPr/>
        </p:nvPicPr>
        <p:blipFill>
          <a:blip r:embed="rId2"/>
          <a:stretch/>
        </p:blipFill>
        <p:spPr>
          <a:xfrm>
            <a:off x="2340000" y="2700360"/>
            <a:ext cx="4647960" cy="3352320"/>
          </a:xfrm>
          <a:prstGeom prst="rect">
            <a:avLst/>
          </a:prstGeom>
          <a:ln w="0">
            <a:noFill/>
          </a:ln>
        </p:spPr>
      </p:pic>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2" name="Picture 1" descr=""/>
          <p:cNvPicPr/>
          <p:nvPr/>
        </p:nvPicPr>
        <p:blipFill>
          <a:blip r:embed="rId1"/>
          <a:stretch/>
        </p:blipFill>
        <p:spPr>
          <a:xfrm>
            <a:off x="1079640" y="900000"/>
            <a:ext cx="7019640" cy="4679640"/>
          </a:xfrm>
          <a:prstGeom prst="rect">
            <a:avLst/>
          </a:prstGeom>
          <a:ln w="0">
            <a:noFill/>
          </a:ln>
        </p:spPr>
      </p:pic>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3" name="Picture 1" descr=""/>
          <p:cNvPicPr/>
          <p:nvPr/>
        </p:nvPicPr>
        <p:blipFill>
          <a:blip r:embed="rId1"/>
          <a:stretch/>
        </p:blipFill>
        <p:spPr>
          <a:xfrm>
            <a:off x="900000" y="720720"/>
            <a:ext cx="7740360" cy="5219280"/>
          </a:xfrm>
          <a:prstGeom prst="rect">
            <a:avLst/>
          </a:prstGeom>
          <a:ln w="0">
            <a:noFill/>
          </a:ln>
        </p:spPr>
      </p:pic>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4" name="Picture 1" descr=""/>
          <p:cNvPicPr/>
          <p:nvPr/>
        </p:nvPicPr>
        <p:blipFill>
          <a:blip r:embed="rId1"/>
          <a:stretch/>
        </p:blipFill>
        <p:spPr>
          <a:xfrm>
            <a:off x="1079640" y="900000"/>
            <a:ext cx="7198920" cy="5219280"/>
          </a:xfrm>
          <a:prstGeom prst="rect">
            <a:avLst/>
          </a:prstGeom>
          <a:ln w="0">
            <a:noFill/>
          </a:ln>
        </p:spPr>
      </p:pic>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5" name="Picture 1" descr=""/>
          <p:cNvPicPr/>
          <p:nvPr/>
        </p:nvPicPr>
        <p:blipFill>
          <a:blip r:embed="rId1"/>
          <a:stretch/>
        </p:blipFill>
        <p:spPr>
          <a:xfrm>
            <a:off x="720720" y="720720"/>
            <a:ext cx="7919640" cy="5400360"/>
          </a:xfrm>
          <a:prstGeom prst="rect">
            <a:avLst/>
          </a:prstGeom>
          <a:ln w="0">
            <a:noFill/>
          </a:ln>
        </p:spPr>
      </p:pic>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6" name="Picture 1" descr=""/>
          <p:cNvPicPr/>
          <p:nvPr/>
        </p:nvPicPr>
        <p:blipFill>
          <a:blip r:embed="rId1"/>
          <a:stretch/>
        </p:blipFill>
        <p:spPr>
          <a:xfrm>
            <a:off x="2081160" y="208080"/>
            <a:ext cx="5086080" cy="64861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Picture 1" descr=""/>
          <p:cNvPicPr/>
          <p:nvPr/>
        </p:nvPicPr>
        <p:blipFill>
          <a:blip r:embed="rId1"/>
          <a:stretch/>
        </p:blipFill>
        <p:spPr>
          <a:xfrm>
            <a:off x="1409760" y="1481040"/>
            <a:ext cx="6324120" cy="3895200"/>
          </a:xfrm>
          <a:prstGeom prst="rect">
            <a:avLst/>
          </a:prstGeom>
          <a:ln w="0">
            <a:noFill/>
          </a:ln>
        </p:spPr>
      </p:pic>
      <p:sp>
        <p:nvSpPr>
          <p:cNvPr id="260" name="Text Box 2"/>
          <p:cNvSpPr/>
          <p:nvPr/>
        </p:nvSpPr>
        <p:spPr>
          <a:xfrm>
            <a:off x="788400" y="214200"/>
            <a:ext cx="41695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CONJUNTO DE INSTRUÇÕES DO PROCESSADOR:</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7" name="Picture 1" descr=""/>
          <p:cNvPicPr/>
          <p:nvPr/>
        </p:nvPicPr>
        <p:blipFill>
          <a:blip r:embed="rId1"/>
          <a:stretch/>
        </p:blipFill>
        <p:spPr>
          <a:xfrm>
            <a:off x="2014560" y="117360"/>
            <a:ext cx="5113080" cy="6621120"/>
          </a:xfrm>
          <a:prstGeom prst="rect">
            <a:avLst/>
          </a:prstGeom>
          <a:ln w="0">
            <a:noFill/>
          </a:ln>
        </p:spPr>
      </p:pic>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8" name="Picture 1" descr=""/>
          <p:cNvPicPr/>
          <p:nvPr/>
        </p:nvPicPr>
        <p:blipFill>
          <a:blip r:embed="rId1"/>
          <a:stretch/>
        </p:blipFill>
        <p:spPr>
          <a:xfrm>
            <a:off x="2014560" y="117360"/>
            <a:ext cx="5113080" cy="6621120"/>
          </a:xfrm>
          <a:prstGeom prst="rect">
            <a:avLst/>
          </a:prstGeom>
          <a:ln w="0">
            <a:noFill/>
          </a:ln>
        </p:spPr>
      </p:pic>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Text Box 1"/>
          <p:cNvSpPr/>
          <p:nvPr/>
        </p:nvSpPr>
        <p:spPr>
          <a:xfrm>
            <a:off x="771480" y="2743200"/>
            <a:ext cx="7602120" cy="1874520"/>
          </a:xfrm>
          <a:prstGeom prst="rect">
            <a:avLst/>
          </a:prstGeom>
          <a:noFill/>
          <a:ln w="0">
            <a:noFill/>
          </a:ln>
        </p:spPr>
        <p:style>
          <a:lnRef idx="0"/>
          <a:fillRef idx="0"/>
          <a:effectRef idx="0"/>
          <a:fontRef idx="minor"/>
        </p:style>
        <p:txBody>
          <a:bodyPr lIns="0" rIns="0" tIns="0" bIns="0" anchor="t">
            <a:noAutofit/>
          </a:bodyPr>
          <a:p>
            <a:pPr algn="ct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en-US" sz="4300" spc="-1" strike="noStrike">
                <a:solidFill>
                  <a:srgbClr val="7030a0"/>
                </a:solidFill>
                <a:latin typeface="Forte"/>
              </a:rPr>
              <a:t>Arquitetura de</a:t>
            </a:r>
            <a:br>
              <a:rPr sz="4300"/>
            </a:br>
            <a:r>
              <a:rPr b="0" lang="en-US" sz="4300" spc="-1" strike="noStrike">
                <a:solidFill>
                  <a:srgbClr val="7030a0"/>
                </a:solidFill>
                <a:latin typeface="Forte"/>
              </a:rPr>
              <a:t>computadores paralelos</a:t>
            </a:r>
            <a:br>
              <a:rPr sz="4300"/>
            </a:br>
            <a:r>
              <a:rPr b="0" lang="en-US" sz="4300" spc="-1" strike="noStrike">
                <a:solidFill>
                  <a:srgbClr val="000000"/>
                </a:solidFill>
                <a:latin typeface="Arial"/>
              </a:rPr>
              <a:t> </a:t>
            </a:r>
            <a:endParaRPr b="0" lang="pt-BR" sz="4300" spc="-1" strike="noStrike">
              <a:latin typeface="Arial"/>
            </a:endParaRPr>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0" name="Picture 1" descr=""/>
          <p:cNvPicPr/>
          <p:nvPr/>
        </p:nvPicPr>
        <p:blipFill>
          <a:blip r:embed="rId1"/>
          <a:stretch/>
        </p:blipFill>
        <p:spPr>
          <a:xfrm>
            <a:off x="162000" y="55440"/>
            <a:ext cx="9008640" cy="6800400"/>
          </a:xfrm>
          <a:prstGeom prst="rect">
            <a:avLst/>
          </a:prstGeom>
          <a:ln w="0">
            <a:noFill/>
          </a:ln>
        </p:spPr>
      </p:pic>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1" name="Picture 1" descr=""/>
          <p:cNvPicPr/>
          <p:nvPr/>
        </p:nvPicPr>
        <p:blipFill>
          <a:blip r:embed="rId1"/>
          <a:stretch/>
        </p:blipFill>
        <p:spPr>
          <a:xfrm>
            <a:off x="809640" y="485640"/>
            <a:ext cx="7940160" cy="5992560"/>
          </a:xfrm>
          <a:prstGeom prst="rect">
            <a:avLst/>
          </a:prstGeom>
          <a:ln w="0">
            <a:noFill/>
          </a:ln>
        </p:spPr>
      </p:pic>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2" name="Picture 1" descr=""/>
          <p:cNvPicPr/>
          <p:nvPr/>
        </p:nvPicPr>
        <p:blipFill>
          <a:blip r:embed="rId1"/>
          <a:stretch/>
        </p:blipFill>
        <p:spPr>
          <a:xfrm>
            <a:off x="324000" y="1657440"/>
            <a:ext cx="7291080" cy="4011120"/>
          </a:xfrm>
          <a:prstGeom prst="rect">
            <a:avLst/>
          </a:prstGeom>
          <a:ln w="0">
            <a:noFill/>
          </a:ln>
        </p:spPr>
      </p:pic>
      <p:sp>
        <p:nvSpPr>
          <p:cNvPr id="683" name="Text Box 2"/>
          <p:cNvSpPr/>
          <p:nvPr/>
        </p:nvSpPr>
        <p:spPr>
          <a:xfrm>
            <a:off x="485640" y="393840"/>
            <a:ext cx="6705360" cy="739440"/>
          </a:xfrm>
          <a:prstGeom prst="rect">
            <a:avLst/>
          </a:prstGeom>
          <a:noFill/>
          <a:ln w="0">
            <a:noFill/>
          </a:ln>
        </p:spPr>
        <p:style>
          <a:lnRef idx="0"/>
          <a:fillRef idx="0"/>
          <a:effectRef idx="0"/>
          <a:fontRef idx="minor"/>
        </p:style>
        <p:txBody>
          <a:bodyPr lIns="81000" rIns="81000" tIns="40320" bIns="40320" anchor="t">
            <a:noAutofit/>
          </a:bodyPr>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1800" spc="-1" strike="noStrike">
                <a:solidFill>
                  <a:srgbClr val="000081"/>
                </a:solidFill>
                <a:latin typeface="ComicSansMS"/>
              </a:rPr>
              <a:t>Colocar múltiplos processadores em um computador</a:t>
            </a:r>
            <a:endParaRPr b="0" lang="pt-BR" sz="1800" spc="-1" strike="noStrike">
              <a:latin typeface="Arial"/>
            </a:endParaRPr>
          </a:p>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1800" spc="-1" strike="noStrike">
                <a:solidFill>
                  <a:srgbClr val="000081"/>
                </a:solidFill>
                <a:latin typeface="ComicSansMS"/>
              </a:rPr>
              <a:t>Ligar múltiplos computadores em uma rede local</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Text Box 1"/>
          <p:cNvSpPr/>
          <p:nvPr/>
        </p:nvSpPr>
        <p:spPr>
          <a:xfrm>
            <a:off x="222120" y="274680"/>
            <a:ext cx="8699040" cy="821880"/>
          </a:xfrm>
          <a:prstGeom prst="rect">
            <a:avLst/>
          </a:prstGeom>
          <a:noFill/>
          <a:ln w="0">
            <a:noFill/>
          </a:ln>
        </p:spPr>
        <p:style>
          <a:lnRef idx="0"/>
          <a:fillRef idx="0"/>
          <a:effectRef idx="0"/>
          <a:fontRef idx="minor"/>
        </p:style>
        <p:txBody>
          <a:bodyPr lIns="0" rIns="0" tIns="0" bIns="0" anchor="t">
            <a:noAutofit/>
          </a:bodyPr>
          <a:p>
            <a:pPr algn="ct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3900" spc="-1" strike="noStrike">
                <a:solidFill>
                  <a:srgbClr val="22228b"/>
                </a:solidFill>
                <a:latin typeface="Comic Sans MS"/>
              </a:rPr>
              <a:t>Paralelismo no Chip</a:t>
            </a:r>
            <a:endParaRPr b="0" lang="pt-BR" sz="3900" spc="-1" strike="noStrike">
              <a:latin typeface="Arial"/>
            </a:endParaRPr>
          </a:p>
        </p:txBody>
      </p:sp>
      <p:sp>
        <p:nvSpPr>
          <p:cNvPr id="685" name="Text Box 2"/>
          <p:cNvSpPr/>
          <p:nvPr/>
        </p:nvSpPr>
        <p:spPr>
          <a:xfrm>
            <a:off x="222120" y="1646280"/>
            <a:ext cx="8699040" cy="4935240"/>
          </a:xfrm>
          <a:prstGeom prst="rect">
            <a:avLst/>
          </a:prstGeom>
          <a:noFill/>
          <a:ln w="0">
            <a:noFill/>
          </a:ln>
        </p:spPr>
        <p:style>
          <a:lnRef idx="0"/>
          <a:fillRef idx="0"/>
          <a:effectRef idx="0"/>
          <a:fontRef idx="minor"/>
        </p:style>
        <p:txBody>
          <a:bodyPr lIns="0" rIns="0" tIns="0" bIns="0" anchor="t">
            <a:noAutofit/>
          </a:bodyPr>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endParaRPr b="0" lang="pt-BR" sz="24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400" spc="-1" strike="noStrike">
                <a:solidFill>
                  <a:srgbClr val="009973"/>
                </a:solidFill>
                <a:latin typeface="Arial"/>
              </a:rPr>
              <a:t>Três maneiras para aplicar:</a:t>
            </a:r>
            <a:endParaRPr b="0" lang="pt-BR" sz="24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endParaRPr b="0" lang="pt-BR" sz="2400" spc="-1" strike="noStrike">
              <a:latin typeface="Arial"/>
            </a:endParaRPr>
          </a:p>
          <a:p>
            <a:pPr lvl="1" marL="345960" indent="-216000">
              <a:lnSpc>
                <a:spcPct val="95000"/>
              </a:lnSpc>
              <a:buClr>
                <a:srgbClr val="009973"/>
              </a:buClr>
              <a:buFont typeface="Arial"/>
              <a:buChar char="–"/>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Nivel de instrução</a:t>
            </a:r>
            <a:endParaRPr b="0" lang="pt-BR" sz="21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endParaRPr b="0" lang="pt-BR" sz="2100" spc="-1" strike="noStrike">
              <a:latin typeface="Arial"/>
            </a:endParaRPr>
          </a:p>
          <a:p>
            <a:pPr lvl="1" marL="345960" indent="-216000">
              <a:lnSpc>
                <a:spcPct val="95000"/>
              </a:lnSpc>
              <a:buClr>
                <a:srgbClr val="009973"/>
              </a:buClr>
              <a:buFont typeface="Arial"/>
              <a:buChar char="–"/>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Multithreading</a:t>
            </a:r>
            <a:endParaRPr b="0" lang="pt-BR" sz="21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endParaRPr b="0" lang="pt-BR" sz="2100" spc="-1" strike="noStrike">
              <a:latin typeface="Arial"/>
            </a:endParaRPr>
          </a:p>
          <a:p>
            <a:pPr lvl="1" marL="345960" indent="-216000">
              <a:lnSpc>
                <a:spcPct val="95000"/>
              </a:lnSpc>
              <a:buClr>
                <a:srgbClr val="009973"/>
              </a:buClr>
              <a:buFont typeface="Arial"/>
              <a:buChar char="–"/>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Adicionar UCPs em um único chip</a:t>
            </a:r>
            <a:endParaRPr b="0" lang="pt-BR" sz="2100" spc="-1" strike="noStrike">
              <a:latin typeface="Arial"/>
            </a:endParaRPr>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Text Box 1"/>
          <p:cNvSpPr/>
          <p:nvPr/>
        </p:nvSpPr>
        <p:spPr>
          <a:xfrm>
            <a:off x="210960" y="0"/>
            <a:ext cx="8699040" cy="821880"/>
          </a:xfrm>
          <a:prstGeom prst="rect">
            <a:avLst/>
          </a:prstGeom>
          <a:noFill/>
          <a:ln w="0">
            <a:noFill/>
          </a:ln>
        </p:spPr>
        <p:style>
          <a:lnRef idx="0"/>
          <a:fillRef idx="0"/>
          <a:effectRef idx="0"/>
          <a:fontRef idx="minor"/>
        </p:style>
        <p:txBody>
          <a:bodyPr lIns="0" rIns="0" tIns="0" bIns="0" anchor="t">
            <a:noAutofit/>
          </a:bodyPr>
          <a:p>
            <a:pPr algn="ct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3900" spc="-1" strike="noStrike">
                <a:solidFill>
                  <a:srgbClr val="22228b"/>
                </a:solidFill>
                <a:latin typeface="Comic Sans MS"/>
              </a:rPr>
              <a:t>Nivel de instrução</a:t>
            </a:r>
            <a:endParaRPr b="0" lang="pt-BR" sz="3900" spc="-1" strike="noStrike">
              <a:latin typeface="Arial"/>
            </a:endParaRPr>
          </a:p>
        </p:txBody>
      </p:sp>
      <p:sp>
        <p:nvSpPr>
          <p:cNvPr id="687" name="Text Box 2"/>
          <p:cNvSpPr/>
          <p:nvPr/>
        </p:nvSpPr>
        <p:spPr>
          <a:xfrm>
            <a:off x="14400" y="1295280"/>
            <a:ext cx="9131040" cy="4936680"/>
          </a:xfrm>
          <a:prstGeom prst="rect">
            <a:avLst/>
          </a:prstGeom>
          <a:noFill/>
          <a:ln w="0">
            <a:noFill/>
          </a:ln>
        </p:spPr>
        <p:style>
          <a:lnRef idx="0"/>
          <a:fillRef idx="0"/>
          <a:effectRef idx="0"/>
          <a:fontRef idx="minor"/>
        </p:style>
        <p:txBody>
          <a:bodyPr lIns="0" rIns="0" tIns="0" bIns="0" anchor="t">
            <a:noAutofit/>
          </a:bodyPr>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 algn="l" pos="9120240"/>
              </a:tabLst>
            </a:pPr>
            <a:r>
              <a:rPr b="0" lang="en-US" sz="2400" spc="-1" strike="noStrike">
                <a:solidFill>
                  <a:srgbClr val="009973"/>
                </a:solidFill>
                <a:latin typeface="Arial"/>
              </a:rPr>
              <a:t>Trata de enviar múltiplas instruções por ciclo</a:t>
            </a:r>
            <a:endParaRPr b="0" lang="pt-BR" sz="24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 algn="l" pos="9120240"/>
              </a:tabLst>
            </a:pPr>
            <a:endParaRPr b="0" lang="pt-BR" sz="2400" spc="-1" strike="noStrike">
              <a:latin typeface="Arial"/>
            </a:endParaRPr>
          </a:p>
          <a:p>
            <a:pPr marL="216000" indent="-216000">
              <a:lnSpc>
                <a:spcPct val="95000"/>
              </a:lnSpc>
              <a:buClr>
                <a:srgbClr val="009973"/>
              </a:buClr>
              <a:buFont typeface="Arial"/>
              <a:buChar char="•"/>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 algn="l" pos="9120240"/>
              </a:tabLst>
            </a:pPr>
            <a:r>
              <a:rPr b="0" lang="en-US" sz="2400" spc="-1" strike="noStrike">
                <a:solidFill>
                  <a:srgbClr val="009973"/>
                </a:solidFill>
                <a:latin typeface="Arial"/>
              </a:rPr>
              <a:t>Superescalares</a:t>
            </a:r>
            <a:endParaRPr b="0" lang="pt-BR" sz="2400" spc="-1" strike="noStrike">
              <a:latin typeface="Arial"/>
            </a:endParaRPr>
          </a:p>
          <a:p>
            <a:pPr lvl="1" marL="345960" indent="-216000" algn="just">
              <a:lnSpc>
                <a:spcPct val="95000"/>
              </a:lnSpc>
              <a:buClr>
                <a:srgbClr val="009973"/>
              </a:buClr>
              <a:buFont typeface="Arial"/>
              <a:buChar char="-"/>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 algn="l" pos="9120240"/>
              </a:tabLst>
            </a:pPr>
            <a:r>
              <a:rPr b="0" lang="en-US" sz="2100" spc="-1" strike="noStrike">
                <a:solidFill>
                  <a:srgbClr val="009973"/>
                </a:solidFill>
                <a:latin typeface="Arial"/>
              </a:rPr>
              <a:t> </a:t>
            </a:r>
            <a:r>
              <a:rPr b="0" lang="en-US" sz="2100" spc="-1" strike="noStrike">
                <a:solidFill>
                  <a:srgbClr val="009973"/>
                </a:solidFill>
                <a:latin typeface="Arial"/>
              </a:rPr>
              <a:t>A quantidade máxima emissão de instruções por ciclo depende do projeto do processador: 2 a 6 instruções. O número real de emissão de instruções por ciclo depende de circuntâncias corrente de exucução, assim se uma instrução precisar de uma unidade funcional que não está disponível ela não será emitida.</a:t>
            </a:r>
            <a:endParaRPr b="0" lang="pt-BR" sz="2100" spc="-1" strike="noStrike">
              <a:latin typeface="Arial"/>
            </a:endParaRPr>
          </a:p>
          <a:p>
            <a:pPr algn="just">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 algn="l" pos="9120240"/>
              </a:tabLst>
            </a:pPr>
            <a:endParaRPr b="0" lang="pt-BR" sz="2100" spc="-1" strike="noStrike">
              <a:latin typeface="Arial"/>
            </a:endParaRPr>
          </a:p>
          <a:p>
            <a:pPr algn="just">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 algn="l" pos="9120240"/>
              </a:tabLst>
            </a:pPr>
            <a:r>
              <a:rPr b="0" lang="en-US" sz="2100" spc="-1" strike="noStrike">
                <a:solidFill>
                  <a:srgbClr val="009973"/>
                </a:solidFill>
                <a:latin typeface="Arial"/>
              </a:rPr>
              <a:t> </a:t>
            </a:r>
            <a:endParaRPr b="0" lang="pt-BR" sz="2100" spc="-1" strike="noStrike">
              <a:latin typeface="Arial"/>
            </a:endParaRPr>
          </a:p>
          <a:p>
            <a:pPr algn="just">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 algn="l" pos="9120240"/>
              </a:tabLst>
            </a:pPr>
            <a:endParaRPr b="0" lang="pt-BR" sz="24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 algn="l" pos="9120240"/>
              </a:tabLst>
            </a:pPr>
            <a:endParaRPr b="0" lang="pt-BR" sz="2400" spc="-1" strike="noStrike">
              <a:latin typeface="Arial"/>
            </a:endParaRPr>
          </a:p>
        </p:txBody>
      </p:sp>
      <p:pic>
        <p:nvPicPr>
          <p:cNvPr id="688" name="Picture 3" descr=""/>
          <p:cNvPicPr/>
          <p:nvPr/>
        </p:nvPicPr>
        <p:blipFill>
          <a:blip r:embed="rId1"/>
          <a:stretch/>
        </p:blipFill>
        <p:spPr>
          <a:xfrm>
            <a:off x="0" y="4178160"/>
            <a:ext cx="5184360" cy="1814040"/>
          </a:xfrm>
          <a:prstGeom prst="rect">
            <a:avLst/>
          </a:prstGeom>
          <a:ln w="0">
            <a:noFill/>
          </a:ln>
        </p:spPr>
      </p:pic>
      <p:sp>
        <p:nvSpPr>
          <p:cNvPr id="689" name="Text Box 4"/>
          <p:cNvSpPr/>
          <p:nvPr/>
        </p:nvSpPr>
        <p:spPr>
          <a:xfrm>
            <a:off x="5184720" y="4259160"/>
            <a:ext cx="3887280" cy="1409400"/>
          </a:xfrm>
          <a:prstGeom prst="rect">
            <a:avLst/>
          </a:prstGeom>
          <a:noFill/>
          <a:ln w="0">
            <a:noFill/>
          </a:ln>
        </p:spPr>
        <p:style>
          <a:lnRef idx="0"/>
          <a:fillRef idx="0"/>
          <a:effectRef idx="0"/>
          <a:fontRef idx="minor"/>
        </p:style>
        <p:txBody>
          <a:bodyPr lIns="0" rIns="0" tIns="0" bIns="0" anchor="t">
            <a:noAutofit/>
          </a:bodyPr>
          <a:p>
            <a:pPr marL="298440" indent="-298440">
              <a:lnSpc>
                <a:spcPct val="93000"/>
              </a:lnSpc>
              <a:spcBef>
                <a:spcPts val="624"/>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lang="en-GB" sz="1800" spc="-1" strike="noStrike">
                <a:solidFill>
                  <a:srgbClr val="000000"/>
                </a:solidFill>
                <a:latin typeface="Arial"/>
              </a:rPr>
              <a:t>CPU sempre tenta lançar um grupo de instruções em Paralelo.</a:t>
            </a:r>
            <a:endParaRPr b="0" lang="pt-BR" sz="1800" spc="-1" strike="noStrike">
              <a:latin typeface="Arial"/>
            </a:endParaRPr>
          </a:p>
          <a:p>
            <a:pPr>
              <a:lnSpc>
                <a:spcPct val="93000"/>
              </a:lnSpc>
              <a:spcBef>
                <a:spcPts val="624"/>
              </a:spcBef>
              <a:buNone/>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endParaRPr b="0" lang="pt-BR" sz="1800" spc="-1" strike="noStrike">
              <a:latin typeface="Arial"/>
            </a:endParaRPr>
          </a:p>
          <a:p>
            <a:pPr marL="298440" indent="-298440">
              <a:lnSpc>
                <a:spcPct val="93000"/>
              </a:lnSpc>
              <a:spcBef>
                <a:spcPts val="624"/>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lang="en-GB" sz="1800" spc="-1" strike="noStrike">
                <a:solidFill>
                  <a:srgbClr val="000000"/>
                </a:solidFill>
                <a:latin typeface="Arial"/>
              </a:rPr>
              <a:t> </a:t>
            </a:r>
            <a:r>
              <a:rPr b="0" lang="en-GB" sz="1800" spc="-1" strike="noStrike">
                <a:solidFill>
                  <a:srgbClr val="000000"/>
                </a:solidFill>
                <a:latin typeface="Arial"/>
              </a:rPr>
              <a:t>Hardware é responsável por detectar conflitos e resolvê-los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Text Box 1"/>
          <p:cNvSpPr/>
          <p:nvPr/>
        </p:nvSpPr>
        <p:spPr>
          <a:xfrm>
            <a:off x="0" y="0"/>
            <a:ext cx="8964360" cy="2266560"/>
          </a:xfrm>
          <a:prstGeom prst="rect">
            <a:avLst/>
          </a:prstGeom>
          <a:noFill/>
          <a:ln w="0">
            <a:noFill/>
          </a:ln>
        </p:spPr>
        <p:style>
          <a:lnRef idx="0"/>
          <a:fillRef idx="0"/>
          <a:effectRef idx="0"/>
          <a:fontRef idx="minor"/>
        </p:style>
        <p:txBody>
          <a:bodyPr lIns="81000" rIns="81000" tIns="40320" bIns="40320" anchor="t">
            <a:noAutofit/>
          </a:bodyPr>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400" spc="-1" strike="noStrike">
                <a:solidFill>
                  <a:srgbClr val="009973"/>
                </a:solidFill>
                <a:latin typeface="Arial"/>
              </a:rPr>
              <a:t>    </a:t>
            </a:r>
            <a:r>
              <a:rPr b="0" lang="en-US" sz="2400" spc="-1" strike="noStrike">
                <a:solidFill>
                  <a:srgbClr val="009973"/>
                </a:solidFill>
                <a:latin typeface="Arial"/>
              </a:rPr>
              <a:t>VLIW</a:t>
            </a:r>
            <a:endParaRPr b="0" lang="pt-BR" sz="2400" spc="-1" strike="noStrike">
              <a:latin typeface="Arial"/>
            </a:endParaRPr>
          </a:p>
          <a:p>
            <a:pPr algn="just">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As palavras são muito longas, as instruções podem ter 134 bits, contendo instruções que utilizam múltiplas unidades funcionais.</a:t>
            </a:r>
            <a:endParaRPr b="0" lang="pt-BR" sz="2100" spc="-1" strike="noStrike">
              <a:latin typeface="Arial"/>
            </a:endParaRPr>
          </a:p>
          <a:p>
            <a:pPr algn="just">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Um problema são os No-op inúteis, espaços onde deveriam ter instruções mas que foram descartadas.</a:t>
            </a:r>
            <a:endParaRPr b="0" lang="pt-BR" sz="2100" spc="-1" strike="noStrike">
              <a:latin typeface="Arial"/>
            </a:endParaRPr>
          </a:p>
          <a:p>
            <a:pPr algn="just">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Um jeito de evitá-los é marcar grupos de intruções</a:t>
            </a:r>
            <a:endParaRPr b="0" lang="pt-BR" sz="21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Ex.: Itanium (intel)</a:t>
            </a:r>
            <a:endParaRPr b="0" lang="pt-BR" sz="2100" spc="-1" strike="noStrike">
              <a:latin typeface="Arial"/>
            </a:endParaRPr>
          </a:p>
        </p:txBody>
      </p:sp>
      <p:pic>
        <p:nvPicPr>
          <p:cNvPr id="691" name="Picture 2" descr=""/>
          <p:cNvPicPr/>
          <p:nvPr/>
        </p:nvPicPr>
        <p:blipFill>
          <a:blip r:embed="rId1"/>
          <a:stretch/>
        </p:blipFill>
        <p:spPr>
          <a:xfrm>
            <a:off x="0" y="2754360"/>
            <a:ext cx="7614720" cy="3885840"/>
          </a:xfrm>
          <a:prstGeom prst="rect">
            <a:avLst/>
          </a:prstGeom>
          <a:ln w="0">
            <a:noFill/>
          </a:ln>
        </p:spPr>
      </p:pic>
      <p:sp>
        <p:nvSpPr>
          <p:cNvPr id="692" name="Text Box 3"/>
          <p:cNvSpPr/>
          <p:nvPr/>
        </p:nvSpPr>
        <p:spPr>
          <a:xfrm>
            <a:off x="3594240" y="6624720"/>
            <a:ext cx="455400" cy="231480"/>
          </a:xfrm>
          <a:prstGeom prst="rect">
            <a:avLst/>
          </a:prstGeom>
          <a:noFill/>
          <a:ln w="0">
            <a:noFill/>
          </a:ln>
        </p:spPr>
        <p:style>
          <a:lnRef idx="0"/>
          <a:fillRef idx="0"/>
          <a:effectRef idx="0"/>
          <a:fontRef idx="minor"/>
        </p:style>
        <p:txBody>
          <a:bodyPr wrap="none" lIns="81000" rIns="81000" tIns="40320" bIns="40320" anchor="t">
            <a:noAutofit/>
          </a:bodyPr>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1000" spc="-1" strike="noStrike">
                <a:solidFill>
                  <a:srgbClr val="000000"/>
                </a:solidFill>
                <a:latin typeface="Calibri"/>
              </a:rPr>
              <a:t>grupo</a:t>
            </a:r>
            <a:endParaRPr b="0" lang="pt-BR" sz="1000" spc="-1" strike="noStrike">
              <a:latin typeface="Arial"/>
            </a:endParaRPr>
          </a:p>
        </p:txBody>
      </p:sp>
      <p:sp>
        <p:nvSpPr>
          <p:cNvPr id="693" name="Text Box 4"/>
          <p:cNvSpPr/>
          <p:nvPr/>
        </p:nvSpPr>
        <p:spPr>
          <a:xfrm>
            <a:off x="0" y="2266920"/>
            <a:ext cx="9073800" cy="649080"/>
          </a:xfrm>
          <a:prstGeom prst="rect">
            <a:avLst/>
          </a:prstGeom>
          <a:noFill/>
          <a:ln w="0">
            <a:noFill/>
          </a:ln>
        </p:spPr>
        <p:style>
          <a:lnRef idx="0"/>
          <a:fillRef idx="0"/>
          <a:effectRef idx="0"/>
          <a:fontRef idx="minor"/>
        </p:style>
        <p:txBody>
          <a:bodyPr lIns="0" rIns="0" tIns="0" bIns="0" anchor="t">
            <a:noAutofit/>
          </a:bodyPr>
          <a:p>
            <a:pPr marL="298440" indent="-298440">
              <a:lnSpc>
                <a:spcPct val="93000"/>
              </a:lnSpc>
              <a:spcBef>
                <a:spcPts val="624"/>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 algn="l" pos="8469360"/>
              </a:tabLst>
            </a:pPr>
            <a:r>
              <a:rPr b="0" lang="en-GB" sz="2000" spc="-1" strike="noStrike">
                <a:solidFill>
                  <a:srgbClr val="000000"/>
                </a:solidFill>
                <a:latin typeface="Arial"/>
              </a:rPr>
              <a:t>Instrução: (até) 5 opcodes e 5 pares de operandos. Compilador é responsável pela  organização do código. Hardware não precisa se preocupar com conflitos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Text Box 1"/>
          <p:cNvSpPr/>
          <p:nvPr/>
        </p:nvSpPr>
        <p:spPr>
          <a:xfrm>
            <a:off x="-9360" y="485640"/>
            <a:ext cx="8759520" cy="1630080"/>
          </a:xfrm>
          <a:prstGeom prst="rect">
            <a:avLst/>
          </a:prstGeom>
          <a:noFill/>
          <a:ln w="0">
            <a:noFill/>
          </a:ln>
        </p:spPr>
        <p:style>
          <a:lnRef idx="0"/>
          <a:fillRef idx="0"/>
          <a:effectRef idx="0"/>
          <a:fontRef idx="minor"/>
        </p:style>
        <p:txBody>
          <a:bodyPr lIns="81000" rIns="81000" tIns="40320" bIns="40320" anchor="t">
            <a:noAutofit/>
          </a:bodyPr>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400" spc="-1" strike="noStrike">
                <a:solidFill>
                  <a:srgbClr val="009973"/>
                </a:solidFill>
                <a:latin typeface="Arial"/>
              </a:rPr>
              <a:t>VLIW TriMedia</a:t>
            </a:r>
            <a:endParaRPr b="0" lang="pt-BR" sz="2400" spc="-1" strike="noStrike">
              <a:latin typeface="Arial"/>
            </a:endParaRPr>
          </a:p>
          <a:p>
            <a:pPr algn="just">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É um verdadeiro processador VLIW na qual todas as instruções contêm até 5 operações sob ótimas condições. Usa as cinco operações da instruções para uso específico (tratamento e processamento de imagem/vídeos em dvds).</a:t>
            </a:r>
            <a:endParaRPr b="0" lang="pt-BR" sz="2100" spc="-1" strike="noStrike">
              <a:latin typeface="Arial"/>
            </a:endParaRPr>
          </a:p>
        </p:txBody>
      </p:sp>
      <p:pic>
        <p:nvPicPr>
          <p:cNvPr id="695" name="Picture 2" descr=""/>
          <p:cNvPicPr/>
          <p:nvPr/>
        </p:nvPicPr>
        <p:blipFill>
          <a:blip r:embed="rId1"/>
          <a:stretch/>
        </p:blipFill>
        <p:spPr>
          <a:xfrm>
            <a:off x="1295280" y="2266920"/>
            <a:ext cx="5347800" cy="1294920"/>
          </a:xfrm>
          <a:prstGeom prst="rect">
            <a:avLst/>
          </a:prstGeom>
          <a:ln w="0">
            <a:noFill/>
          </a:ln>
        </p:spPr>
      </p:pic>
      <p:pic>
        <p:nvPicPr>
          <p:cNvPr id="696" name="Picture 3" descr=""/>
          <p:cNvPicPr/>
          <p:nvPr/>
        </p:nvPicPr>
        <p:blipFill>
          <a:blip r:embed="rId2"/>
          <a:stretch/>
        </p:blipFill>
        <p:spPr>
          <a:xfrm>
            <a:off x="1295280" y="3726000"/>
            <a:ext cx="5995800" cy="30762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Picture 1" descr=""/>
          <p:cNvPicPr/>
          <p:nvPr/>
        </p:nvPicPr>
        <p:blipFill>
          <a:blip r:embed="rId1"/>
          <a:stretch/>
        </p:blipFill>
        <p:spPr>
          <a:xfrm>
            <a:off x="1116000" y="927000"/>
            <a:ext cx="7559280" cy="5471640"/>
          </a:xfrm>
          <a:prstGeom prst="rect">
            <a:avLst/>
          </a:prstGeom>
          <a:ln w="0">
            <a:noFill/>
          </a:ln>
        </p:spPr>
      </p:pic>
      <p:sp>
        <p:nvSpPr>
          <p:cNvPr id="262" name="Text Box 2"/>
          <p:cNvSpPr/>
          <p:nvPr/>
        </p:nvSpPr>
        <p:spPr>
          <a:xfrm>
            <a:off x="844200" y="457200"/>
            <a:ext cx="259056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FORMATO DAS INSTRUÇÕES:</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Text Box 1"/>
          <p:cNvSpPr/>
          <p:nvPr/>
        </p:nvSpPr>
        <p:spPr>
          <a:xfrm>
            <a:off x="222120" y="274680"/>
            <a:ext cx="8699040" cy="821880"/>
          </a:xfrm>
          <a:prstGeom prst="rect">
            <a:avLst/>
          </a:prstGeom>
          <a:noFill/>
          <a:ln w="0">
            <a:noFill/>
          </a:ln>
        </p:spPr>
        <p:style>
          <a:lnRef idx="0"/>
          <a:fillRef idx="0"/>
          <a:effectRef idx="0"/>
          <a:fontRef idx="minor"/>
        </p:style>
        <p:txBody>
          <a:bodyPr lIns="0" rIns="0" tIns="0" bIns="0" anchor="t">
            <a:noAutofit/>
          </a:bodyPr>
          <a:p>
            <a:pPr>
              <a:lnSpc>
                <a:spcPct val="93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i="1" lang="en-GB" sz="2900" spc="-1" strike="noStrike">
                <a:solidFill>
                  <a:srgbClr val="000099"/>
                </a:solidFill>
                <a:latin typeface="Arial"/>
              </a:rPr>
              <a:t>Paralelismo a nível de threads</a:t>
            </a:r>
            <a:endParaRPr b="0" lang="pt-BR" sz="2900" spc="-1" strike="noStrike">
              <a:latin typeface="Arial"/>
            </a:endParaRPr>
          </a:p>
        </p:txBody>
      </p:sp>
      <p:sp>
        <p:nvSpPr>
          <p:cNvPr id="698" name="Text Box 2"/>
          <p:cNvSpPr/>
          <p:nvPr/>
        </p:nvSpPr>
        <p:spPr>
          <a:xfrm>
            <a:off x="324000" y="1457280"/>
            <a:ext cx="7614720" cy="3839760"/>
          </a:xfrm>
          <a:prstGeom prst="rect">
            <a:avLst/>
          </a:prstGeom>
          <a:noFill/>
          <a:ln w="0">
            <a:noFill/>
          </a:ln>
        </p:spPr>
        <p:style>
          <a:lnRef idx="0"/>
          <a:fillRef idx="0"/>
          <a:effectRef idx="0"/>
          <a:fontRef idx="minor"/>
        </p:style>
        <p:txBody>
          <a:bodyPr lIns="81000" rIns="81000" tIns="42120" bIns="42120" anchor="t">
            <a:noAutofit/>
          </a:bodyPr>
          <a:p>
            <a:pPr marL="298440" indent="-298440">
              <a:lnSpc>
                <a:spcPct val="93000"/>
              </a:lnSpc>
              <a:spcBef>
                <a:spcPts val="624"/>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lang="en-GB" sz="2500" spc="-1" strike="noStrike">
                <a:solidFill>
                  <a:srgbClr val="000000"/>
                </a:solidFill>
                <a:latin typeface="Arial"/>
              </a:rPr>
              <a:t>Misses nos caches de nível 1 e 2: atraso grande (pipeline para / stall)</a:t>
            </a:r>
            <a:endParaRPr b="0" lang="pt-BR" sz="2500" spc="-1" strike="noStrike">
              <a:latin typeface="Arial"/>
            </a:endParaRPr>
          </a:p>
          <a:p>
            <a:pPr marL="298440" indent="-298440">
              <a:lnSpc>
                <a:spcPct val="93000"/>
              </a:lnSpc>
              <a:spcBef>
                <a:spcPts val="624"/>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lang="en-GB" sz="2500" spc="-1" strike="noStrike">
                <a:solidFill>
                  <a:srgbClr val="000000"/>
                </a:solidFill>
                <a:latin typeface="Arial"/>
              </a:rPr>
              <a:t>Instruções têm interdependências claras</a:t>
            </a:r>
            <a:endParaRPr b="0" lang="pt-BR" sz="2500" spc="-1" strike="noStrike">
              <a:latin typeface="Arial"/>
            </a:endParaRPr>
          </a:p>
          <a:p>
            <a:pPr marL="298440" indent="-298440">
              <a:lnSpc>
                <a:spcPct val="93000"/>
              </a:lnSpc>
              <a:spcBef>
                <a:spcPts val="624"/>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lang="en-GB" sz="2500" spc="-1" strike="noStrike">
                <a:solidFill>
                  <a:srgbClr val="000000"/>
                </a:solidFill>
                <a:latin typeface="Arial"/>
              </a:rPr>
              <a:t>Apenas um certo nível de paralelismo é viável na seqüência de execução de um programa</a:t>
            </a:r>
            <a:endParaRPr b="0" lang="pt-BR" sz="2500" spc="-1" strike="noStrike">
              <a:latin typeface="Arial"/>
            </a:endParaRPr>
          </a:p>
          <a:p>
            <a:pPr lvl="1" marL="657360" indent="-246240">
              <a:lnSpc>
                <a:spcPct val="93000"/>
              </a:lnSpc>
              <a:spcBef>
                <a:spcPts val="539"/>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lang="en-GB" sz="1800" spc="-1" strike="noStrike">
                <a:solidFill>
                  <a:srgbClr val="000000"/>
                </a:solidFill>
                <a:latin typeface="Arial"/>
              </a:rPr>
              <a:t>Dependências entre instruções</a:t>
            </a:r>
            <a:endParaRPr b="0" lang="pt-BR" sz="1800" spc="-1" strike="noStrike">
              <a:latin typeface="Arial"/>
            </a:endParaRPr>
          </a:p>
          <a:p>
            <a:pPr marL="298440" indent="-298440">
              <a:lnSpc>
                <a:spcPct val="93000"/>
              </a:lnSpc>
              <a:spcBef>
                <a:spcPts val="624"/>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lang="en-GB" sz="2500" spc="-1" strike="noStrike">
                <a:solidFill>
                  <a:srgbClr val="000000"/>
                </a:solidFill>
                <a:latin typeface="Arial"/>
              </a:rPr>
              <a:t>Para ganhos maiores é preciso usar vários fluxos de execução ao mesmo tempo</a:t>
            </a:r>
            <a:endParaRPr b="0" lang="pt-BR" sz="2500" spc="-1" strike="noStrike">
              <a:latin typeface="Arial"/>
            </a:endParaRPr>
          </a:p>
          <a:p>
            <a:pPr lvl="1" marL="657360" indent="-246240">
              <a:lnSpc>
                <a:spcPct val="93000"/>
              </a:lnSpc>
              <a:spcBef>
                <a:spcPts val="539"/>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lang="en-GB" sz="1800" spc="-1" strike="noStrike">
                <a:solidFill>
                  <a:srgbClr val="000000"/>
                </a:solidFill>
                <a:latin typeface="Arial"/>
              </a:rPr>
              <a:t>Se um ciclo fica bloqueado, outro pode executar</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Text Box 1"/>
          <p:cNvSpPr/>
          <p:nvPr/>
        </p:nvSpPr>
        <p:spPr>
          <a:xfrm>
            <a:off x="617400" y="588960"/>
            <a:ext cx="3109680" cy="880560"/>
          </a:xfrm>
          <a:prstGeom prst="rect">
            <a:avLst/>
          </a:prstGeom>
          <a:noFill/>
          <a:ln w="0">
            <a:noFill/>
          </a:ln>
        </p:spPr>
        <p:style>
          <a:lnRef idx="0"/>
          <a:fillRef idx="0"/>
          <a:effectRef idx="0"/>
          <a:fontRef idx="minor"/>
        </p:style>
        <p:txBody>
          <a:bodyPr lIns="0" rIns="0" tIns="0" bIns="0" anchor="ctr">
            <a:noAutofit/>
          </a:bodyPr>
          <a:p>
            <a:pPr>
              <a:lnSpc>
                <a:spcPct val="93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i="1" lang="en-GB" sz="2900" spc="-1" strike="noStrike">
                <a:solidFill>
                  <a:srgbClr val="000099"/>
                </a:solidFill>
                <a:latin typeface="Arial"/>
              </a:rPr>
              <a:t>Multi-threading </a:t>
            </a:r>
            <a:endParaRPr b="0" lang="pt-BR" sz="2900" spc="-1" strike="noStrike">
              <a:latin typeface="Arial"/>
            </a:endParaRPr>
          </a:p>
        </p:txBody>
      </p:sp>
      <p:sp>
        <p:nvSpPr>
          <p:cNvPr id="700" name="Text Box 2"/>
          <p:cNvSpPr/>
          <p:nvPr/>
        </p:nvSpPr>
        <p:spPr>
          <a:xfrm>
            <a:off x="558720" y="1646280"/>
            <a:ext cx="7191000" cy="4044600"/>
          </a:xfrm>
          <a:prstGeom prst="rect">
            <a:avLst/>
          </a:prstGeom>
          <a:noFill/>
          <a:ln w="0">
            <a:noFill/>
          </a:ln>
        </p:spPr>
        <p:style>
          <a:lnRef idx="0"/>
          <a:fillRef idx="0"/>
          <a:effectRef idx="0"/>
          <a:fontRef idx="minor"/>
        </p:style>
        <p:txBody>
          <a:bodyPr lIns="0" rIns="0" tIns="0" bIns="0" anchor="t">
            <a:noAutofit/>
          </a:bodyPr>
          <a:p>
            <a:pPr marL="298440" indent="-298440">
              <a:lnSpc>
                <a:spcPct val="93000"/>
              </a:lnSpc>
              <a:spcBef>
                <a:spcPts val="624"/>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lang="en-GB" sz="2500" spc="-1" strike="noStrike">
                <a:solidFill>
                  <a:srgbClr val="000000"/>
                </a:solidFill>
                <a:latin typeface="Arial"/>
              </a:rPr>
              <a:t>CPUs passam a ter ciência de diversas seqüências de instruções para executar</a:t>
            </a:r>
            <a:endParaRPr b="0" lang="pt-BR" sz="2500" spc="-1" strike="noStrike">
              <a:latin typeface="Arial"/>
            </a:endParaRPr>
          </a:p>
          <a:p>
            <a:pPr lvl="1" marL="657360" indent="-246240">
              <a:lnSpc>
                <a:spcPct val="93000"/>
              </a:lnSpc>
              <a:spcBef>
                <a:spcPts val="539"/>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i="1" lang="en-GB" sz="1800" spc="-1" strike="noStrike">
                <a:solidFill>
                  <a:srgbClr val="000000"/>
                </a:solidFill>
                <a:latin typeface="Arial"/>
              </a:rPr>
              <a:t>Multi-threading grão fino:</a:t>
            </a:r>
            <a:endParaRPr b="0" lang="pt-BR" sz="1800" spc="-1" strike="noStrike">
              <a:latin typeface="Arial"/>
            </a:endParaRPr>
          </a:p>
          <a:p>
            <a:pPr lvl="2" marL="914400" indent="-216000">
              <a:lnSpc>
                <a:spcPct val="93000"/>
              </a:lnSpc>
              <a:spcBef>
                <a:spcPts val="539"/>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i="1" lang="en-GB" sz="1800" spc="-1" strike="noStrike">
                <a:solidFill>
                  <a:srgbClr val="000000"/>
                </a:solidFill>
                <a:latin typeface="Arial"/>
              </a:rPr>
              <a:t>Cada estágio do pipeline executa uma thread</a:t>
            </a:r>
            <a:endParaRPr b="0" lang="pt-BR" sz="1800" spc="-1" strike="noStrike">
              <a:latin typeface="Arial"/>
            </a:endParaRPr>
          </a:p>
          <a:p>
            <a:pPr marL="298440" indent="-298440">
              <a:lnSpc>
                <a:spcPct val="93000"/>
              </a:lnSpc>
              <a:spcBef>
                <a:spcPts val="539"/>
              </a:spcBef>
              <a:buNone/>
              <a:tabLst>
                <a:tab algn="l" pos="0"/>
              </a:tabLst>
            </a:pPr>
            <a:endParaRPr b="0" lang="pt-BR" sz="1800" spc="-1" strike="noStrike">
              <a:latin typeface="Arial"/>
            </a:endParaRPr>
          </a:p>
          <a:p>
            <a:pPr lvl="1" marL="657360" indent="-246240">
              <a:lnSpc>
                <a:spcPct val="93000"/>
              </a:lnSpc>
              <a:spcBef>
                <a:spcPts val="539"/>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i="1" lang="en-GB" sz="1800" spc="-1" strike="noStrike">
                <a:solidFill>
                  <a:srgbClr val="000000"/>
                </a:solidFill>
                <a:latin typeface="Arial"/>
              </a:rPr>
              <a:t>Multi-threading grão grosso:</a:t>
            </a:r>
            <a:endParaRPr b="0" lang="pt-BR" sz="1800" spc="-1" strike="noStrike">
              <a:latin typeface="Arial"/>
            </a:endParaRPr>
          </a:p>
          <a:p>
            <a:pPr lvl="2" marL="914400" indent="-216000">
              <a:lnSpc>
                <a:spcPct val="93000"/>
              </a:lnSpc>
              <a:spcBef>
                <a:spcPts val="539"/>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i="1" lang="en-GB" sz="1800" spc="-1" strike="noStrike">
                <a:solidFill>
                  <a:srgbClr val="000000"/>
                </a:solidFill>
                <a:latin typeface="Arial"/>
              </a:rPr>
              <a:t>Pipeline muda de thread somente a cada stall</a:t>
            </a:r>
            <a:endParaRPr b="0" lang="pt-BR" sz="1800" spc="-1" strike="noStrike">
              <a:latin typeface="Arial"/>
            </a:endParaRPr>
          </a:p>
          <a:p>
            <a:pPr marL="298440" indent="-298440">
              <a:lnSpc>
                <a:spcPct val="93000"/>
              </a:lnSpc>
              <a:spcBef>
                <a:spcPts val="539"/>
              </a:spcBef>
              <a:buNone/>
              <a:tabLst>
                <a:tab algn="l" pos="0"/>
              </a:tabLst>
            </a:pPr>
            <a:endParaRPr b="0" lang="pt-BR" sz="1800" spc="-1" strike="noStrike">
              <a:latin typeface="Arial"/>
            </a:endParaRPr>
          </a:p>
          <a:p>
            <a:pPr lvl="1" marL="657360" indent="-246240">
              <a:lnSpc>
                <a:spcPct val="93000"/>
              </a:lnSpc>
              <a:spcBef>
                <a:spcPts val="539"/>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i="1" lang="en-GB" sz="1800" spc="-1" strike="noStrike">
                <a:solidFill>
                  <a:srgbClr val="000000"/>
                </a:solidFill>
                <a:latin typeface="Arial"/>
              </a:rPr>
              <a:t>Multi-threading simultâneo (em super-escalares):</a:t>
            </a:r>
            <a:endParaRPr b="0" lang="pt-BR" sz="1800" spc="-1" strike="noStrike">
              <a:latin typeface="Arial"/>
            </a:endParaRPr>
          </a:p>
          <a:p>
            <a:pPr lvl="2" marL="914400" indent="-216000">
              <a:lnSpc>
                <a:spcPct val="93000"/>
              </a:lnSpc>
              <a:spcBef>
                <a:spcPts val="539"/>
              </a:spcBef>
              <a:buClr>
                <a:srgbClr val="000000"/>
              </a:buClr>
              <a:buFont typeface="Arial"/>
              <a:buChar char="•"/>
              <a:tabLst>
                <a:tab algn="l" pos="298440"/>
                <a:tab algn="l" pos="700200"/>
                <a:tab algn="l" pos="1104840"/>
                <a:tab algn="l" pos="1509840"/>
                <a:tab algn="l" pos="1914480"/>
                <a:tab algn="l" pos="2317680"/>
                <a:tab algn="l" pos="2722680"/>
                <a:tab algn="l" pos="3127320"/>
                <a:tab algn="l" pos="3530520"/>
                <a:tab algn="l" pos="3935520"/>
                <a:tab algn="l" pos="4340160"/>
                <a:tab algn="l" pos="4743360"/>
                <a:tab algn="l" pos="5148360"/>
                <a:tab algn="l" pos="5553000"/>
                <a:tab algn="l" pos="5958000"/>
                <a:tab algn="l" pos="6361200"/>
                <a:tab algn="l" pos="6765840"/>
                <a:tab algn="l" pos="7170840"/>
                <a:tab algn="l" pos="7574040"/>
                <a:tab algn="l" pos="7978680"/>
                <a:tab algn="l" pos="8383680"/>
              </a:tabLst>
            </a:pPr>
            <a:r>
              <a:rPr b="0" i="1" lang="en-GB" sz="1800" spc="-1" strike="noStrike">
                <a:solidFill>
                  <a:srgbClr val="000000"/>
                </a:solidFill>
                <a:latin typeface="Arial"/>
              </a:rPr>
              <a:t>Cada stall pode ser identificado isoladamente</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Text Box 1"/>
          <p:cNvSpPr/>
          <p:nvPr/>
        </p:nvSpPr>
        <p:spPr>
          <a:xfrm>
            <a:off x="685800" y="-42840"/>
            <a:ext cx="7773480" cy="1144080"/>
          </a:xfrm>
          <a:prstGeom prst="rect">
            <a:avLst/>
          </a:prstGeom>
          <a:noFill/>
          <a:ln w="0">
            <a:noFill/>
          </a:ln>
        </p:spPr>
        <p:style>
          <a:lnRef idx="0"/>
          <a:fillRef idx="0"/>
          <a:effectRef idx="0"/>
          <a:fontRef idx="minor"/>
        </p:style>
        <p:txBody>
          <a:bodyPr lIns="82440" rIns="82440" tIns="41040" bIns="41040" anchor="ctr">
            <a:noAutofit/>
          </a:bodyPr>
          <a:p>
            <a:pPr algn="ct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4000" spc="-1" strike="noStrike">
                <a:solidFill>
                  <a:srgbClr val="22228b"/>
                </a:solidFill>
                <a:latin typeface="Comic Sans MS"/>
              </a:rPr>
              <a:t>Multithreading no chip</a:t>
            </a:r>
            <a:endParaRPr b="0" lang="pt-BR" sz="4000" spc="-1" strike="noStrike">
              <a:latin typeface="Arial"/>
            </a:endParaRPr>
          </a:p>
        </p:txBody>
      </p:sp>
      <p:sp>
        <p:nvSpPr>
          <p:cNvPr id="702" name="Text Box 2"/>
          <p:cNvSpPr/>
          <p:nvPr/>
        </p:nvSpPr>
        <p:spPr>
          <a:xfrm>
            <a:off x="685800" y="1047600"/>
            <a:ext cx="7773480" cy="4460400"/>
          </a:xfrm>
          <a:prstGeom prst="rect">
            <a:avLst/>
          </a:prstGeom>
          <a:noFill/>
          <a:ln w="0">
            <a:noFill/>
          </a:ln>
        </p:spPr>
        <p:style>
          <a:lnRef idx="0"/>
          <a:fillRef idx="0"/>
          <a:effectRef idx="0"/>
          <a:fontRef idx="minor"/>
        </p:style>
        <p:txBody>
          <a:bodyPr lIns="82440" rIns="82440" tIns="41040" bIns="41040" anchor="t">
            <a:noAutofit/>
          </a:bodyPr>
          <a:p>
            <a:pPr marL="295200" indent="-295200">
              <a:lnSpc>
                <a:spcPct val="100000"/>
              </a:lnSpc>
              <a:spcBef>
                <a:spcPts val="726"/>
              </a:spcBef>
              <a:buClr>
                <a:srgbClr val="009973"/>
              </a:buClr>
              <a:buFont typeface="Arial"/>
              <a:buChar char="•"/>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r>
              <a:rPr b="0" lang="en-US" sz="2900" spc="-1" strike="noStrike">
                <a:solidFill>
                  <a:srgbClr val="009973"/>
                </a:solidFill>
                <a:latin typeface="Arial"/>
              </a:rPr>
              <a:t>Granulação fina</a:t>
            </a:r>
            <a:endParaRPr b="0" lang="pt-BR" sz="2900" spc="-1" strike="noStrike">
              <a:latin typeface="Arial"/>
            </a:endParaRPr>
          </a:p>
          <a:p>
            <a:pPr lvl="1" marL="655560" indent="-243000" algn="just">
              <a:lnSpc>
                <a:spcPct val="100000"/>
              </a:lnSpc>
              <a:spcBef>
                <a:spcPts val="624"/>
              </a:spcBef>
              <a:buClr>
                <a:srgbClr val="009973"/>
              </a:buClr>
              <a:buFont typeface="Arial"/>
              <a:buChar char="–"/>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r>
              <a:rPr b="0" lang="en-US" sz="2500" spc="-1" strike="noStrike">
                <a:solidFill>
                  <a:srgbClr val="009973"/>
                </a:solidFill>
                <a:latin typeface="Arial"/>
              </a:rPr>
              <a:t>Em uma seleção circular entre threads, uma thread é suspensa após executar uma das instruções. Ao suspendê-la, outra thread se inicia no próximo ciclo. Seguindo esse procedimento, quando a última thread for suspensa, ele retorna a primeira e a reativa.</a:t>
            </a:r>
            <a:endParaRPr b="0" lang="pt-BR" sz="2500" spc="-1" strike="noStrike">
              <a:latin typeface="Arial"/>
            </a:endParaRPr>
          </a:p>
          <a:p>
            <a:pPr marL="295200" indent="-295200" algn="just">
              <a:lnSpc>
                <a:spcPct val="100000"/>
              </a:lnSpc>
              <a:spcBef>
                <a:spcPts val="624"/>
              </a:spcBef>
              <a:buNone/>
              <a:tabLst>
                <a:tab algn="l" pos="0"/>
              </a:tabLst>
            </a:pPr>
            <a:endParaRPr b="0" lang="pt-BR" sz="2900" spc="-1" strike="noStrike">
              <a:latin typeface="Arial"/>
            </a:endParaRPr>
          </a:p>
          <a:p>
            <a:pPr marL="295200" indent="-295200" algn="just">
              <a:lnSpc>
                <a:spcPct val="100000"/>
              </a:lnSpc>
              <a:spcBef>
                <a:spcPts val="624"/>
              </a:spcBef>
              <a:buNone/>
              <a:tabLst>
                <a:tab algn="l" pos="0"/>
              </a:tabLst>
            </a:pPr>
            <a:endParaRPr b="0" lang="pt-BR" sz="2900" spc="-1" strike="noStrike">
              <a:latin typeface="Arial"/>
            </a:endParaRPr>
          </a:p>
          <a:p>
            <a:pPr marL="295200" indent="-295200" algn="just">
              <a:lnSpc>
                <a:spcPct val="100000"/>
              </a:lnSpc>
              <a:spcBef>
                <a:spcPts val="624"/>
              </a:spcBef>
              <a:buNone/>
              <a:tabLst>
                <a:tab algn="l" pos="0"/>
              </a:tabLst>
            </a:pPr>
            <a:endParaRPr b="0" lang="pt-BR" sz="2900" spc="-1" strike="noStrike">
              <a:latin typeface="Arial"/>
            </a:endParaRPr>
          </a:p>
        </p:txBody>
      </p:sp>
      <p:graphicFrame>
        <p:nvGraphicFramePr>
          <p:cNvPr id="703" name="Group 153"/>
          <p:cNvGraphicFramePr/>
          <p:nvPr/>
        </p:nvGraphicFramePr>
        <p:xfrm>
          <a:off x="1655640" y="4854600"/>
          <a:ext cx="6098760" cy="637920"/>
        </p:xfrm>
        <a:graphic>
          <a:graphicData uri="http://schemas.openxmlformats.org/drawingml/2006/table">
            <a:tbl>
              <a:tblPr/>
              <a:tblGrid>
                <a:gridCol w="508680"/>
                <a:gridCol w="507240"/>
                <a:gridCol w="508680"/>
                <a:gridCol w="507240"/>
                <a:gridCol w="508680"/>
                <a:gridCol w="508680"/>
                <a:gridCol w="508680"/>
                <a:gridCol w="507240"/>
                <a:gridCol w="508680"/>
                <a:gridCol w="508680"/>
                <a:gridCol w="507240"/>
                <a:gridCol w="509040"/>
              </a:tblGrid>
              <a:tr h="637920">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bl>
          </a:graphicData>
        </a:graphic>
      </p:graphicFrame>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Text Box 1"/>
          <p:cNvSpPr/>
          <p:nvPr/>
        </p:nvSpPr>
        <p:spPr>
          <a:xfrm>
            <a:off x="685800" y="-30240"/>
            <a:ext cx="7773480" cy="1144080"/>
          </a:xfrm>
          <a:prstGeom prst="rect">
            <a:avLst/>
          </a:prstGeom>
          <a:noFill/>
          <a:ln w="0">
            <a:noFill/>
          </a:ln>
        </p:spPr>
        <p:style>
          <a:lnRef idx="0"/>
          <a:fillRef idx="0"/>
          <a:effectRef idx="0"/>
          <a:fontRef idx="minor"/>
        </p:style>
        <p:txBody>
          <a:bodyPr lIns="82440" rIns="82440" tIns="41040" bIns="41040" anchor="ctr">
            <a:noAutofit/>
          </a:bodyPr>
          <a:p>
            <a:pPr algn="ct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4000" spc="-1" strike="noStrike">
                <a:solidFill>
                  <a:srgbClr val="22228b"/>
                </a:solidFill>
                <a:latin typeface="Comic Sans MS"/>
              </a:rPr>
              <a:t>Multithreading no chip</a:t>
            </a:r>
            <a:endParaRPr b="0" lang="pt-BR" sz="4000" spc="-1" strike="noStrike">
              <a:latin typeface="Arial"/>
            </a:endParaRPr>
          </a:p>
        </p:txBody>
      </p:sp>
      <p:sp>
        <p:nvSpPr>
          <p:cNvPr id="705" name="Text Box 2"/>
          <p:cNvSpPr/>
          <p:nvPr/>
        </p:nvSpPr>
        <p:spPr>
          <a:xfrm>
            <a:off x="685800" y="1979640"/>
            <a:ext cx="7773480" cy="4115880"/>
          </a:xfrm>
          <a:prstGeom prst="rect">
            <a:avLst/>
          </a:prstGeom>
          <a:noFill/>
          <a:ln w="0">
            <a:noFill/>
          </a:ln>
        </p:spPr>
        <p:style>
          <a:lnRef idx="0"/>
          <a:fillRef idx="0"/>
          <a:effectRef idx="0"/>
          <a:fontRef idx="minor"/>
        </p:style>
        <p:txBody>
          <a:bodyPr lIns="82440" rIns="82440" tIns="41040" bIns="41040" anchor="t">
            <a:noAutofit/>
          </a:bodyPr>
          <a:p>
            <a:pPr marL="295200" indent="-295200">
              <a:lnSpc>
                <a:spcPct val="100000"/>
              </a:lnSpc>
              <a:spcBef>
                <a:spcPts val="726"/>
              </a:spcBef>
              <a:buClr>
                <a:srgbClr val="009973"/>
              </a:buClr>
              <a:buFont typeface="Arial"/>
              <a:buChar char="•"/>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r>
              <a:rPr b="0" lang="en-US" sz="2900" spc="-1" strike="noStrike">
                <a:solidFill>
                  <a:srgbClr val="009973"/>
                </a:solidFill>
                <a:latin typeface="Arial"/>
              </a:rPr>
              <a:t>Granulação grossa</a:t>
            </a:r>
            <a:endParaRPr b="0" lang="pt-BR" sz="2900" spc="-1" strike="noStrike">
              <a:latin typeface="Arial"/>
            </a:endParaRPr>
          </a:p>
          <a:p>
            <a:pPr lvl="1" marL="655560" indent="-243000" algn="just">
              <a:lnSpc>
                <a:spcPct val="100000"/>
              </a:lnSpc>
              <a:spcBef>
                <a:spcPts val="624"/>
              </a:spcBef>
              <a:buClr>
                <a:srgbClr val="009973"/>
              </a:buClr>
              <a:buFont typeface="Arial"/>
              <a:buChar char="–"/>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r>
              <a:rPr b="0" lang="en-US" sz="2500" spc="-1" strike="noStrike">
                <a:solidFill>
                  <a:srgbClr val="009973"/>
                </a:solidFill>
                <a:latin typeface="Arial"/>
              </a:rPr>
              <a:t>Em uma seleção circular entre threads, uma thread é suspensa após uma instrução demorar mais de um ciclo. Ao suspendê-la, outra thread se inicia. Seguindo esse procedimento, quando a última thread for suspensa, ele retorna a primeira e a reativa.</a:t>
            </a:r>
            <a:endParaRPr b="0" lang="pt-BR" sz="2500" spc="-1" strike="noStrike">
              <a:latin typeface="Arial"/>
            </a:endParaRPr>
          </a:p>
        </p:txBody>
      </p:sp>
      <p:graphicFrame>
        <p:nvGraphicFramePr>
          <p:cNvPr id="706" name="Group 3"/>
          <p:cNvGraphicFramePr/>
          <p:nvPr/>
        </p:nvGraphicFramePr>
        <p:xfrm>
          <a:off x="1625760" y="5227560"/>
          <a:ext cx="6098760" cy="637920"/>
        </p:xfrm>
        <a:graphic>
          <a:graphicData uri="http://schemas.openxmlformats.org/drawingml/2006/table">
            <a:tbl>
              <a:tblPr/>
              <a:tblGrid>
                <a:gridCol w="508680"/>
                <a:gridCol w="507240"/>
                <a:gridCol w="508680"/>
                <a:gridCol w="508680"/>
                <a:gridCol w="507240"/>
                <a:gridCol w="510120"/>
                <a:gridCol w="507240"/>
                <a:gridCol w="508680"/>
                <a:gridCol w="507240"/>
                <a:gridCol w="508680"/>
                <a:gridCol w="507240"/>
                <a:gridCol w="509040"/>
              </a:tblGrid>
              <a:tr h="637920">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cPr anchor="ctr" marL="82080" marR="8208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cPr anchor="ctr" marL="82080" marR="8208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bl>
          </a:graphicData>
        </a:graphic>
      </p:graphicFrame>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Text Box 1"/>
          <p:cNvSpPr/>
          <p:nvPr/>
        </p:nvSpPr>
        <p:spPr>
          <a:xfrm>
            <a:off x="1784520" y="0"/>
            <a:ext cx="4536720" cy="577440"/>
          </a:xfrm>
          <a:prstGeom prst="rect">
            <a:avLst/>
          </a:prstGeom>
          <a:noFill/>
          <a:ln w="0">
            <a:noFill/>
          </a:ln>
        </p:spPr>
        <p:style>
          <a:lnRef idx="0"/>
          <a:fillRef idx="0"/>
          <a:effectRef idx="0"/>
          <a:fontRef idx="minor"/>
        </p:style>
        <p:txBody>
          <a:bodyPr lIns="82440" rIns="82440" tIns="41040" bIns="41040" anchor="ctr">
            <a:noAutofit/>
          </a:bodyPr>
          <a:p>
            <a:pPr algn="ct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1800" spc="-1" strike="noStrike">
                <a:solidFill>
                  <a:srgbClr val="22228b"/>
                </a:solidFill>
                <a:latin typeface="Comic Sans MS"/>
              </a:rPr>
              <a:t>Multithreading no chip</a:t>
            </a:r>
            <a:endParaRPr b="0" lang="pt-BR" sz="1800" spc="-1" strike="noStrike">
              <a:latin typeface="Arial"/>
            </a:endParaRPr>
          </a:p>
        </p:txBody>
      </p:sp>
      <p:sp>
        <p:nvSpPr>
          <p:cNvPr id="708" name="Text Box 2"/>
          <p:cNvSpPr/>
          <p:nvPr/>
        </p:nvSpPr>
        <p:spPr>
          <a:xfrm>
            <a:off x="0" y="512640"/>
            <a:ext cx="8915040" cy="4722480"/>
          </a:xfrm>
          <a:prstGeom prst="rect">
            <a:avLst/>
          </a:prstGeom>
          <a:noFill/>
          <a:ln w="0">
            <a:noFill/>
          </a:ln>
        </p:spPr>
        <p:style>
          <a:lnRef idx="0"/>
          <a:fillRef idx="0"/>
          <a:effectRef idx="0"/>
          <a:fontRef idx="minor"/>
        </p:style>
        <p:txBody>
          <a:bodyPr lIns="82440" rIns="82440" tIns="41040" bIns="41040" anchor="t">
            <a:noAutofit/>
          </a:bodyPr>
          <a:p>
            <a:pPr marL="295200" indent="-295200">
              <a:lnSpc>
                <a:spcPct val="100000"/>
              </a:lnSpc>
              <a:spcBef>
                <a:spcPts val="726"/>
              </a:spcBef>
              <a:buClr>
                <a:srgbClr val="009973"/>
              </a:buClr>
              <a:buFont typeface="Arial"/>
              <a:buChar char="•"/>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r>
              <a:rPr b="0" lang="en-US" sz="2000" spc="-1" strike="noStrike">
                <a:solidFill>
                  <a:srgbClr val="009973"/>
                </a:solidFill>
                <a:latin typeface="Arial"/>
              </a:rPr>
              <a:t>Simultâneo _ Semelhante aos anteriores mas com emissão dual</a:t>
            </a:r>
            <a:endParaRPr b="0" lang="pt-BR" sz="2000" spc="-1" strike="noStrike">
              <a:latin typeface="Arial"/>
            </a:endParaRPr>
          </a:p>
          <a:p>
            <a:pPr lvl="1" marL="655560" indent="-243000">
              <a:lnSpc>
                <a:spcPct val="100000"/>
              </a:lnSpc>
              <a:spcBef>
                <a:spcPts val="624"/>
              </a:spcBef>
              <a:buClr>
                <a:srgbClr val="009973"/>
              </a:buClr>
              <a:buFont typeface="Arial"/>
              <a:buChar char="-"/>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r>
              <a:rPr b="0" lang="en-US" sz="1800" spc="-1" strike="noStrike">
                <a:solidFill>
                  <a:srgbClr val="009973"/>
                </a:solidFill>
                <a:latin typeface="Arial"/>
              </a:rPr>
              <a:t>Granulação fina</a:t>
            </a:r>
            <a:endParaRPr b="0" lang="pt-BR" sz="1800" spc="-1" strike="noStrike">
              <a:latin typeface="Arial"/>
            </a:endParaRPr>
          </a:p>
          <a:p>
            <a:pPr marL="295200" indent="-295200">
              <a:lnSpc>
                <a:spcPct val="100000"/>
              </a:lnSpc>
              <a:spcBef>
                <a:spcPts val="624"/>
              </a:spcBef>
              <a:buNone/>
              <a:tabLst>
                <a:tab algn="l" pos="0"/>
              </a:tabLst>
            </a:pPr>
            <a:endParaRPr b="0" lang="pt-BR" sz="2500" spc="-1" strike="noStrike">
              <a:latin typeface="Arial"/>
            </a:endParaRPr>
          </a:p>
          <a:p>
            <a:pPr>
              <a:lnSpc>
                <a:spcPct val="100000"/>
              </a:lnSpc>
              <a:spcBef>
                <a:spcPts val="624"/>
              </a:spcBef>
              <a:buNone/>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endParaRPr b="0" lang="pt-BR" sz="2500" spc="-1" strike="noStrike">
              <a:latin typeface="Arial"/>
            </a:endParaRPr>
          </a:p>
          <a:p>
            <a:pPr>
              <a:lnSpc>
                <a:spcPct val="100000"/>
              </a:lnSpc>
              <a:spcBef>
                <a:spcPts val="624"/>
              </a:spcBef>
              <a:buNone/>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endParaRPr b="0" lang="pt-BR" sz="2500" spc="-1" strike="noStrike">
              <a:latin typeface="Arial"/>
            </a:endParaRPr>
          </a:p>
          <a:p>
            <a:pPr lvl="1" marL="655560" indent="-243000">
              <a:lnSpc>
                <a:spcPct val="100000"/>
              </a:lnSpc>
              <a:spcBef>
                <a:spcPts val="624"/>
              </a:spcBef>
              <a:buClr>
                <a:srgbClr val="009973"/>
              </a:buClr>
              <a:buFont typeface="Arial"/>
              <a:buChar char="-"/>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r>
              <a:rPr b="0" lang="en-US" sz="1800" spc="-1" strike="noStrike">
                <a:solidFill>
                  <a:srgbClr val="009973"/>
                </a:solidFill>
                <a:latin typeface="Arial"/>
              </a:rPr>
              <a:t>Granulação grossa</a:t>
            </a:r>
            <a:endParaRPr b="0" lang="pt-BR" sz="1800" spc="-1" strike="noStrike">
              <a:latin typeface="Arial"/>
            </a:endParaRPr>
          </a:p>
          <a:p>
            <a:pPr marL="295200" indent="-295200">
              <a:lnSpc>
                <a:spcPct val="100000"/>
              </a:lnSpc>
              <a:spcBef>
                <a:spcPts val="624"/>
              </a:spcBef>
              <a:buNone/>
              <a:tabLst>
                <a:tab algn="l" pos="0"/>
              </a:tabLst>
            </a:pPr>
            <a:endParaRPr b="0" lang="pt-BR" sz="2500" spc="-1" strike="noStrike">
              <a:latin typeface="Arial"/>
            </a:endParaRPr>
          </a:p>
          <a:p>
            <a:pPr marL="295200" indent="-295200">
              <a:lnSpc>
                <a:spcPct val="100000"/>
              </a:lnSpc>
              <a:spcBef>
                <a:spcPts val="624"/>
              </a:spcBef>
              <a:buNone/>
              <a:tabLst>
                <a:tab algn="l" pos="0"/>
              </a:tabLst>
            </a:pPr>
            <a:endParaRPr b="0" lang="pt-BR" sz="2500" spc="-1" strike="noStrike">
              <a:latin typeface="Arial"/>
            </a:endParaRPr>
          </a:p>
          <a:p>
            <a:pPr>
              <a:lnSpc>
                <a:spcPct val="100000"/>
              </a:lnSpc>
              <a:spcBef>
                <a:spcPts val="624"/>
              </a:spcBef>
              <a:buNone/>
              <a:tabLst>
                <a:tab algn="l" pos="295200"/>
                <a:tab algn="l" pos="698400"/>
                <a:tab algn="l" pos="1101600"/>
                <a:tab algn="l" pos="1506600"/>
                <a:tab algn="l" pos="1911240"/>
                <a:tab algn="l" pos="2314440"/>
                <a:tab algn="l" pos="2719440"/>
                <a:tab algn="l" pos="3124080"/>
                <a:tab algn="l" pos="3529080"/>
                <a:tab algn="l" pos="3932280"/>
                <a:tab algn="l" pos="4336920"/>
                <a:tab algn="l" pos="4741920"/>
                <a:tab algn="l" pos="5145120"/>
                <a:tab algn="l" pos="5549760"/>
                <a:tab algn="l" pos="5954760"/>
                <a:tab algn="l" pos="6357960"/>
                <a:tab algn="l" pos="6762600"/>
                <a:tab algn="l" pos="7167600"/>
                <a:tab algn="l" pos="7572240"/>
                <a:tab algn="l" pos="7975440"/>
                <a:tab algn="l" pos="8380440"/>
              </a:tabLst>
            </a:pPr>
            <a:endParaRPr b="0" lang="pt-BR" sz="2500" spc="-1" strike="noStrike">
              <a:latin typeface="Arial"/>
            </a:endParaRPr>
          </a:p>
          <a:p>
            <a:pPr marL="655560" indent="-243000">
              <a:lnSpc>
                <a:spcPct val="100000"/>
              </a:lnSpc>
              <a:spcBef>
                <a:spcPts val="624"/>
              </a:spcBef>
              <a:buNone/>
              <a:tabLst>
                <a:tab algn="l" pos="0"/>
              </a:tabLst>
            </a:pPr>
            <a:endParaRPr b="0" lang="pt-BR" sz="2500" spc="-1" strike="noStrike">
              <a:latin typeface="Arial"/>
            </a:endParaRPr>
          </a:p>
          <a:p>
            <a:pPr marL="655560" indent="-243000">
              <a:lnSpc>
                <a:spcPct val="100000"/>
              </a:lnSpc>
              <a:spcBef>
                <a:spcPts val="624"/>
              </a:spcBef>
              <a:buNone/>
              <a:tabLst>
                <a:tab algn="l" pos="0"/>
              </a:tabLst>
            </a:pPr>
            <a:r>
              <a:rPr b="0" lang="en-US" sz="1800" spc="-1" strike="noStrike">
                <a:solidFill>
                  <a:srgbClr val="009973"/>
                </a:solidFill>
                <a:latin typeface="Arial"/>
              </a:rPr>
              <a:t>-  Granulação grossa sem protelação</a:t>
            </a:r>
            <a:endParaRPr b="0" lang="pt-BR" sz="1800" spc="-1" strike="noStrike">
              <a:latin typeface="Arial"/>
            </a:endParaRPr>
          </a:p>
          <a:p>
            <a:pPr marL="655560" indent="-243000">
              <a:lnSpc>
                <a:spcPct val="100000"/>
              </a:lnSpc>
              <a:spcBef>
                <a:spcPts val="624"/>
              </a:spcBef>
              <a:buNone/>
              <a:tabLst>
                <a:tab algn="l" pos="0"/>
              </a:tabLst>
            </a:pPr>
            <a:endParaRPr b="0" lang="pt-BR" sz="1800" spc="-1" strike="noStrike">
              <a:latin typeface="Arial"/>
            </a:endParaRPr>
          </a:p>
        </p:txBody>
      </p:sp>
      <p:graphicFrame>
        <p:nvGraphicFramePr>
          <p:cNvPr id="709" name="Group 3"/>
          <p:cNvGraphicFramePr/>
          <p:nvPr/>
        </p:nvGraphicFramePr>
        <p:xfrm>
          <a:off x="684360" y="1268280"/>
          <a:ext cx="6097320" cy="1275840"/>
        </p:xfrm>
        <a:graphic>
          <a:graphicData uri="http://schemas.openxmlformats.org/drawingml/2006/table">
            <a:tbl>
              <a:tblPr/>
              <a:tblGrid>
                <a:gridCol w="507240"/>
                <a:gridCol w="508680"/>
                <a:gridCol w="507240"/>
                <a:gridCol w="508680"/>
                <a:gridCol w="507240"/>
                <a:gridCol w="510120"/>
                <a:gridCol w="508680"/>
                <a:gridCol w="507240"/>
                <a:gridCol w="508680"/>
                <a:gridCol w="507240"/>
                <a:gridCol w="508680"/>
                <a:gridCol w="507600"/>
              </a:tblGrid>
              <a:tr h="637920">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A6</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C7</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r h="637920">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cPr anchor="ctr" marL="82080" marR="8208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cPr anchor="ctr" marL="82080" marR="8208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cPr anchor="ctr" marL="82080" marR="8208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C6</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A7</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B6</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C8</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bl>
          </a:graphicData>
        </a:graphic>
      </p:graphicFrame>
      <p:graphicFrame>
        <p:nvGraphicFramePr>
          <p:cNvPr id="710" name="Group 90"/>
          <p:cNvGraphicFramePr/>
          <p:nvPr/>
        </p:nvGraphicFramePr>
        <p:xfrm>
          <a:off x="611280" y="3141720"/>
          <a:ext cx="6098760" cy="1275840"/>
        </p:xfrm>
        <a:graphic>
          <a:graphicData uri="http://schemas.openxmlformats.org/drawingml/2006/table">
            <a:tbl>
              <a:tblPr/>
              <a:tblGrid>
                <a:gridCol w="508680"/>
                <a:gridCol w="507240"/>
                <a:gridCol w="508680"/>
                <a:gridCol w="507240"/>
                <a:gridCol w="508680"/>
                <a:gridCol w="508680"/>
                <a:gridCol w="508680"/>
                <a:gridCol w="507240"/>
                <a:gridCol w="508680"/>
                <a:gridCol w="508680"/>
                <a:gridCol w="507240"/>
                <a:gridCol w="509040"/>
              </a:tblGrid>
              <a:tr h="637920">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A6</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A8</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r h="637920">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cPr anchor="ctr" marL="82080" marR="8208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cPr anchor="ctr" marL="82080" marR="8208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cPr anchor="ctr" marL="82080" marR="8208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C6</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A7</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cPr anchor="ctr" marL="82080" marR="8208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B6</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bl>
          </a:graphicData>
        </a:graphic>
      </p:graphicFrame>
      <p:graphicFrame>
        <p:nvGraphicFramePr>
          <p:cNvPr id="711" name="Group 177"/>
          <p:cNvGraphicFramePr/>
          <p:nvPr/>
        </p:nvGraphicFramePr>
        <p:xfrm>
          <a:off x="539640" y="5373720"/>
          <a:ext cx="6098760" cy="1275840"/>
        </p:xfrm>
        <a:graphic>
          <a:graphicData uri="http://schemas.openxmlformats.org/drawingml/2006/table">
            <a:tbl>
              <a:tblPr/>
              <a:tblGrid>
                <a:gridCol w="508680"/>
                <a:gridCol w="507240"/>
                <a:gridCol w="508680"/>
                <a:gridCol w="507240"/>
                <a:gridCol w="508680"/>
                <a:gridCol w="508680"/>
                <a:gridCol w="508680"/>
                <a:gridCol w="507240"/>
                <a:gridCol w="508680"/>
                <a:gridCol w="508680"/>
                <a:gridCol w="507240"/>
                <a:gridCol w="509040"/>
              </a:tblGrid>
              <a:tr h="637920">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C6</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A7</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B7</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C7</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r h="637920">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A2</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C1</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A3</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C5</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A6</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A8</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B4</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B6</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B8</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c>
                  <a:txBody>
                    <a:bodyPr lIns="81000" rIns="81000" tIns="433440" bIns="41400" anchor="t">
                      <a:noAutofit/>
                    </a:bodyPr>
                    <a:p>
                      <a:pPr>
                        <a:lnSpc>
                          <a:spcPct val="64000"/>
                        </a:lnSpc>
                        <a:buNone/>
                        <a:tabLst>
                          <a:tab algn="l" pos="0"/>
                        </a:tabLst>
                      </a:pPr>
                      <a:r>
                        <a:rPr b="0" lang="pt-BR" sz="1600" spc="-1" strike="noStrike">
                          <a:solidFill>
                            <a:srgbClr val="000000"/>
                          </a:solidFill>
                          <a:latin typeface="Times New Roman"/>
                          <a:ea typeface="MS Gothic"/>
                        </a:rPr>
                        <a:t>C8</a:t>
                      </a:r>
                      <a:endParaRPr b="0" lang="pt-BR" sz="1600" spc="-1" strike="noStrike">
                        <a:latin typeface="Arial"/>
                      </a:endParaRPr>
                    </a:p>
                  </a:txBody>
                  <a:tcPr anchor="t" marL="81000" marR="8100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bl>
          </a:graphicData>
        </a:graphic>
      </p:graphicFrame>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2" name="Picture 1" descr=""/>
          <p:cNvPicPr/>
          <p:nvPr/>
        </p:nvPicPr>
        <p:blipFill>
          <a:blip r:embed="rId1"/>
          <a:stretch/>
        </p:blipFill>
        <p:spPr>
          <a:xfrm>
            <a:off x="809640" y="324000"/>
            <a:ext cx="7940160" cy="5670360"/>
          </a:xfrm>
          <a:prstGeom prst="rect">
            <a:avLst/>
          </a:prstGeom>
          <a:ln w="0">
            <a:noFill/>
          </a:ln>
        </p:spPr>
      </p:pic>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3" name="Picture 1" descr=""/>
          <p:cNvPicPr/>
          <p:nvPr/>
        </p:nvPicPr>
        <p:blipFill>
          <a:blip r:embed="rId1"/>
          <a:stretch/>
        </p:blipFill>
        <p:spPr>
          <a:xfrm>
            <a:off x="649440" y="485640"/>
            <a:ext cx="8100720" cy="5506560"/>
          </a:xfrm>
          <a:prstGeom prst="rect">
            <a:avLst/>
          </a:prstGeom>
          <a:ln w="0">
            <a:noFill/>
          </a:ln>
        </p:spPr>
      </p:pic>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Text Box 1"/>
          <p:cNvSpPr/>
          <p:nvPr/>
        </p:nvSpPr>
        <p:spPr>
          <a:xfrm>
            <a:off x="485640" y="324000"/>
            <a:ext cx="6967080" cy="380520"/>
          </a:xfrm>
          <a:prstGeom prst="rect">
            <a:avLst/>
          </a:prstGeom>
          <a:noFill/>
          <a:ln w="0">
            <a:noFill/>
          </a:ln>
        </p:spPr>
        <p:style>
          <a:lnRef idx="0"/>
          <a:fillRef idx="0"/>
          <a:effectRef idx="0"/>
          <a:fontRef idx="minor"/>
        </p:style>
        <p:txBody>
          <a:bodyPr lIns="81000" rIns="81000" tIns="40320" bIns="40320" anchor="t">
            <a:noAutofit/>
          </a:bodyPr>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en-US" sz="2100" spc="-1" strike="noStrike">
                <a:solidFill>
                  <a:srgbClr val="009973"/>
                </a:solidFill>
                <a:latin typeface="Arial"/>
              </a:rPr>
              <a:t>Adicionar UCPs em um único chip(Tecnologia multicore):</a:t>
            </a:r>
            <a:endParaRPr b="0" lang="pt-BR" sz="2100" spc="-1" strike="noStrike">
              <a:latin typeface="Arial"/>
            </a:endParaRPr>
          </a:p>
        </p:txBody>
      </p:sp>
      <p:pic>
        <p:nvPicPr>
          <p:cNvPr id="715" name="Picture 2" descr=""/>
          <p:cNvPicPr/>
          <p:nvPr/>
        </p:nvPicPr>
        <p:blipFill>
          <a:blip r:embed="rId1"/>
          <a:stretch/>
        </p:blipFill>
        <p:spPr>
          <a:xfrm>
            <a:off x="314280" y="649440"/>
            <a:ext cx="5194080" cy="2428560"/>
          </a:xfrm>
          <a:prstGeom prst="rect">
            <a:avLst/>
          </a:prstGeom>
          <a:ln w="0">
            <a:noFill/>
          </a:ln>
        </p:spPr>
      </p:pic>
      <p:pic>
        <p:nvPicPr>
          <p:cNvPr id="716" name="Picture 3" descr=""/>
          <p:cNvPicPr/>
          <p:nvPr/>
        </p:nvPicPr>
        <p:blipFill>
          <a:blip r:embed="rId2"/>
          <a:stretch/>
        </p:blipFill>
        <p:spPr>
          <a:xfrm>
            <a:off x="809640" y="3135240"/>
            <a:ext cx="3215880" cy="3504960"/>
          </a:xfrm>
          <a:prstGeom prst="rect">
            <a:avLst/>
          </a:prstGeom>
          <a:ln w="0">
            <a:noFill/>
          </a:ln>
        </p:spPr>
      </p:pic>
      <p:pic>
        <p:nvPicPr>
          <p:cNvPr id="717" name="Picture 4" descr=""/>
          <p:cNvPicPr/>
          <p:nvPr/>
        </p:nvPicPr>
        <p:blipFill>
          <a:blip r:embed="rId3"/>
          <a:stretch/>
        </p:blipFill>
        <p:spPr>
          <a:xfrm>
            <a:off x="4875120" y="3400560"/>
            <a:ext cx="3549240" cy="2914200"/>
          </a:xfrm>
          <a:prstGeom prst="rect">
            <a:avLst/>
          </a:prstGeom>
          <a:ln w="0">
            <a:noFill/>
          </a:ln>
        </p:spPr>
      </p:pic>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8" name="Picture 1" descr=""/>
          <p:cNvPicPr/>
          <p:nvPr/>
        </p:nvPicPr>
        <p:blipFill>
          <a:blip r:embed="rId1"/>
          <a:stretch/>
        </p:blipFill>
        <p:spPr>
          <a:xfrm>
            <a:off x="0" y="765000"/>
            <a:ext cx="5484600" cy="3239640"/>
          </a:xfrm>
          <a:prstGeom prst="rect">
            <a:avLst/>
          </a:prstGeom>
          <a:ln w="0">
            <a:noFill/>
          </a:ln>
        </p:spPr>
      </p:pic>
      <p:pic>
        <p:nvPicPr>
          <p:cNvPr id="719" name="Picture 2" descr=""/>
          <p:cNvPicPr/>
          <p:nvPr/>
        </p:nvPicPr>
        <p:blipFill>
          <a:blip r:embed="rId2"/>
          <a:stretch/>
        </p:blipFill>
        <p:spPr>
          <a:xfrm>
            <a:off x="250920" y="4365720"/>
            <a:ext cx="4674960" cy="1557000"/>
          </a:xfrm>
          <a:prstGeom prst="rect">
            <a:avLst/>
          </a:prstGeom>
          <a:ln w="0">
            <a:noFill/>
          </a:ln>
        </p:spPr>
      </p:pic>
      <p:pic>
        <p:nvPicPr>
          <p:cNvPr id="720" name="Picture 3" descr=""/>
          <p:cNvPicPr/>
          <p:nvPr/>
        </p:nvPicPr>
        <p:blipFill>
          <a:blip r:embed="rId3"/>
          <a:stretch/>
        </p:blipFill>
        <p:spPr>
          <a:xfrm>
            <a:off x="5372280" y="1557360"/>
            <a:ext cx="3771720" cy="3462120"/>
          </a:xfrm>
          <a:prstGeom prst="rect">
            <a:avLst/>
          </a:prstGeom>
          <a:ln w="0">
            <a:noFill/>
          </a:ln>
        </p:spPr>
      </p:pic>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Text Box 1"/>
          <p:cNvSpPr/>
          <p:nvPr/>
        </p:nvSpPr>
        <p:spPr>
          <a:xfrm>
            <a:off x="222120" y="1646280"/>
            <a:ext cx="8699040" cy="4935240"/>
          </a:xfrm>
          <a:prstGeom prst="rect">
            <a:avLst/>
          </a:prstGeom>
          <a:noFill/>
          <a:ln w="0">
            <a:noFill/>
          </a:ln>
        </p:spPr>
        <p:style>
          <a:lnRef idx="0"/>
          <a:fillRef idx="0"/>
          <a:effectRef idx="0"/>
          <a:fontRef idx="minor"/>
        </p:style>
        <p:txBody>
          <a:bodyPr lIns="0" rIns="0" tIns="0" bIns="0" anchor="t">
            <a:noAutofit/>
          </a:bodyPr>
          <a:p>
            <a:pPr marL="216000" indent="-216000">
              <a:lnSpc>
                <a:spcPct val="95000"/>
              </a:lnSpc>
              <a:buClr>
                <a:srgbClr val="009973"/>
              </a:buClr>
              <a:buFont typeface="Arial"/>
              <a:buChar char="•"/>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400" spc="-1" strike="noStrike">
                <a:solidFill>
                  <a:srgbClr val="009973"/>
                </a:solidFill>
                <a:latin typeface="Arial"/>
              </a:rPr>
              <a:t> </a:t>
            </a:r>
            <a:endParaRPr b="0" lang="pt-BR" sz="2400" spc="-1" strike="noStrike">
              <a:latin typeface="Arial"/>
            </a:endParaRPr>
          </a:p>
        </p:txBody>
      </p:sp>
      <p:pic>
        <p:nvPicPr>
          <p:cNvPr id="722" name="Picture 3" descr=""/>
          <p:cNvPicPr/>
          <p:nvPr/>
        </p:nvPicPr>
        <p:blipFill>
          <a:blip r:embed="rId1"/>
          <a:stretch/>
        </p:blipFill>
        <p:spPr>
          <a:xfrm>
            <a:off x="826920" y="549360"/>
            <a:ext cx="7668720" cy="57589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Picture 1" descr=""/>
          <p:cNvPicPr/>
          <p:nvPr/>
        </p:nvPicPr>
        <p:blipFill>
          <a:blip r:embed="rId1"/>
          <a:stretch/>
        </p:blipFill>
        <p:spPr>
          <a:xfrm>
            <a:off x="304920" y="573120"/>
            <a:ext cx="8152920" cy="5990760"/>
          </a:xfrm>
          <a:prstGeom prst="rect">
            <a:avLst/>
          </a:prstGeom>
          <a:ln w="0">
            <a:noFill/>
          </a:ln>
        </p:spPr>
      </p:pic>
      <p:sp>
        <p:nvSpPr>
          <p:cNvPr id="264" name="Text Box 2"/>
          <p:cNvSpPr/>
          <p:nvPr/>
        </p:nvSpPr>
        <p:spPr>
          <a:xfrm>
            <a:off x="649440" y="138240"/>
            <a:ext cx="359316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CAMINHO DE DADOS DA ARQUITETURA: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3" name="Picture 1" descr=""/>
          <p:cNvPicPr/>
          <p:nvPr/>
        </p:nvPicPr>
        <p:blipFill>
          <a:blip r:embed="rId1"/>
          <a:stretch/>
        </p:blipFill>
        <p:spPr>
          <a:xfrm>
            <a:off x="324000" y="324000"/>
            <a:ext cx="8821440" cy="6316200"/>
          </a:xfrm>
          <a:prstGeom prst="rect">
            <a:avLst/>
          </a:prstGeom>
          <a:ln w="0">
            <a:noFill/>
          </a:ln>
        </p:spPr>
      </p:pic>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Text Box 1"/>
          <p:cNvSpPr/>
          <p:nvPr/>
        </p:nvSpPr>
        <p:spPr>
          <a:xfrm>
            <a:off x="222120" y="274680"/>
            <a:ext cx="8699040" cy="821880"/>
          </a:xfrm>
          <a:prstGeom prst="rect">
            <a:avLst/>
          </a:prstGeom>
          <a:noFill/>
          <a:ln w="0">
            <a:noFill/>
          </a:ln>
        </p:spPr>
        <p:style>
          <a:lnRef idx="0"/>
          <a:fillRef idx="0"/>
          <a:effectRef idx="0"/>
          <a:fontRef idx="minor"/>
        </p:style>
        <p:txBody>
          <a:bodyPr lIns="0" rIns="0" tIns="0" bIns="0" anchor="t">
            <a:noAutofit/>
          </a:bodyPr>
          <a:p>
            <a:pPr algn="ct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3900" spc="-1" strike="noStrike">
                <a:solidFill>
                  <a:srgbClr val="22228b"/>
                </a:solidFill>
                <a:latin typeface="Comic Sans MS"/>
              </a:rPr>
              <a:t>Chip Multithreading (CMT)</a:t>
            </a:r>
            <a:endParaRPr b="0" lang="pt-BR" sz="3900" spc="-1" strike="noStrike">
              <a:latin typeface="Arial"/>
            </a:endParaRPr>
          </a:p>
        </p:txBody>
      </p:sp>
      <p:sp>
        <p:nvSpPr>
          <p:cNvPr id="725" name="Text Box 2"/>
          <p:cNvSpPr/>
          <p:nvPr/>
        </p:nvSpPr>
        <p:spPr>
          <a:xfrm>
            <a:off x="225360" y="1731960"/>
            <a:ext cx="8708760" cy="4938480"/>
          </a:xfrm>
          <a:prstGeom prst="rect">
            <a:avLst/>
          </a:prstGeom>
          <a:noFill/>
          <a:ln w="0">
            <a:noFill/>
          </a:ln>
        </p:spPr>
        <p:style>
          <a:lnRef idx="0"/>
          <a:fillRef idx="0"/>
          <a:effectRef idx="0"/>
          <a:fontRef idx="minor"/>
        </p:style>
        <p:txBody>
          <a:bodyPr lIns="0" rIns="0" tIns="0" bIns="0" anchor="t">
            <a:noAutofit/>
          </a:bodyPr>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1" lang="en-US" sz="2400" spc="-1" strike="noStrike">
                <a:solidFill>
                  <a:srgbClr val="009973"/>
                </a:solidFill>
                <a:latin typeface="Arial"/>
              </a:rPr>
              <a:t>CMP </a:t>
            </a:r>
            <a:r>
              <a:rPr b="0" i="1" lang="en-US" sz="2400" spc="-1" strike="noStrike">
                <a:solidFill>
                  <a:srgbClr val="009973"/>
                </a:solidFill>
                <a:latin typeface="Arial"/>
              </a:rPr>
              <a:t>- Chip Multiprocessing</a:t>
            </a:r>
            <a:endParaRPr b="0" lang="pt-BR" sz="24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Processador de múltiplos núcleos em um único chip</a:t>
            </a:r>
            <a:endParaRPr b="0" lang="pt-BR" sz="21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100" spc="-1" strike="noStrike">
                <a:solidFill>
                  <a:srgbClr val="009973"/>
                </a:solidFill>
                <a:latin typeface="Arial"/>
              </a:rPr>
              <a:t> </a:t>
            </a:r>
            <a:r>
              <a:rPr b="0" lang="en-US" sz="2100" spc="-1" strike="noStrike">
                <a:solidFill>
                  <a:srgbClr val="009973"/>
                </a:solidFill>
                <a:latin typeface="Arial"/>
              </a:rPr>
              <a:t>	</a:t>
            </a:r>
            <a:r>
              <a:rPr b="0" lang="en-US" sz="2100" spc="-1" strike="noStrike">
                <a:solidFill>
                  <a:srgbClr val="009973"/>
                </a:solidFill>
                <a:latin typeface="Arial"/>
              </a:rPr>
              <a:t>Melhorar a utilização do chip</a:t>
            </a:r>
            <a:endParaRPr b="0" lang="pt-BR" sz="21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endParaRPr b="0" lang="pt-BR" sz="2400" spc="-1" strike="noStrike">
              <a:latin typeface="Arial"/>
            </a:endParaRPr>
          </a:p>
          <a:p>
            <a:pPr algn="ct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400" spc="-1" strike="noStrike">
                <a:solidFill>
                  <a:srgbClr val="7030a0"/>
                </a:solidFill>
                <a:latin typeface="Arial"/>
              </a:rPr>
              <a:t>Permite Multicore</a:t>
            </a:r>
            <a:endParaRPr b="0" lang="pt-BR" sz="24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endParaRPr b="0" lang="pt-BR" sz="24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1" lang="en-US" sz="2400" spc="-1" strike="noStrike">
                <a:solidFill>
                  <a:srgbClr val="009973"/>
                </a:solidFill>
                <a:latin typeface="Arial"/>
              </a:rPr>
              <a:t>SMT </a:t>
            </a:r>
            <a:r>
              <a:rPr b="0" lang="en-US" sz="2400" spc="-1" strike="noStrike">
                <a:solidFill>
                  <a:srgbClr val="009973"/>
                </a:solidFill>
                <a:latin typeface="Arial"/>
              </a:rPr>
              <a:t>-</a:t>
            </a:r>
            <a:r>
              <a:rPr b="0" i="1" lang="en-US" sz="2400" spc="-1" strike="noStrike">
                <a:solidFill>
                  <a:srgbClr val="009973"/>
                </a:solidFill>
                <a:latin typeface="Arial"/>
              </a:rPr>
              <a:t> Simultaneous MultiThreading</a:t>
            </a:r>
            <a:endParaRPr b="0" lang="pt-BR" sz="24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1800" spc="-1" strike="noStrike">
                <a:solidFill>
                  <a:srgbClr val="009973"/>
                </a:solidFill>
                <a:latin typeface="Arial"/>
              </a:rPr>
              <a:t>	</a:t>
            </a:r>
            <a:r>
              <a:rPr b="0" lang="en-US" sz="1800" spc="-1" strike="noStrike">
                <a:solidFill>
                  <a:srgbClr val="009973"/>
                </a:solidFill>
                <a:latin typeface="Arial"/>
              </a:rPr>
              <a:t>Vários conjuntos de registradores</a:t>
            </a:r>
            <a:endParaRPr b="0" lang="pt-BR" sz="18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1800" spc="-1" strike="noStrike">
                <a:solidFill>
                  <a:srgbClr val="009973"/>
                </a:solidFill>
                <a:latin typeface="Arial"/>
              </a:rPr>
              <a:t> </a:t>
            </a:r>
            <a:r>
              <a:rPr b="0" lang="en-US" sz="1800" spc="-1" strike="noStrike">
                <a:solidFill>
                  <a:srgbClr val="009973"/>
                </a:solidFill>
                <a:latin typeface="Arial"/>
              </a:rPr>
              <a:t>	</a:t>
            </a:r>
            <a:r>
              <a:rPr b="0" lang="en-US" sz="1800" spc="-1" strike="noStrike">
                <a:solidFill>
                  <a:srgbClr val="009973"/>
                </a:solidFill>
                <a:latin typeface="Arial"/>
              </a:rPr>
              <a:t>Multithreading em chip.</a:t>
            </a:r>
            <a:endParaRPr b="0" lang="pt-BR" sz="18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endParaRPr b="0" lang="pt-BR" sz="2400" spc="-1" strike="noStrike">
              <a:latin typeface="Arial"/>
            </a:endParaRPr>
          </a:p>
          <a:p>
            <a:pPr algn="ct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400" spc="-1" strike="noStrike">
                <a:solidFill>
                  <a:srgbClr val="7030a0"/>
                </a:solidFill>
                <a:latin typeface="Arial"/>
              </a:rPr>
              <a:t>Combate a demora das vertentes </a:t>
            </a:r>
            <a:endParaRPr b="0" lang="pt-BR" sz="2400" spc="-1" strike="noStrike">
              <a:latin typeface="Arial"/>
            </a:endParaRPr>
          </a:p>
          <a:p>
            <a:pPr algn="ct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en-US" sz="2400" spc="-1" strike="noStrike">
                <a:solidFill>
                  <a:srgbClr val="7030a0"/>
                </a:solidFill>
                <a:latin typeface="Arial"/>
              </a:rPr>
              <a:t>ao dividir recursos dentro do núcleo</a:t>
            </a:r>
            <a:endParaRPr b="0" lang="pt-BR" sz="2400" spc="-1" strike="noStrike">
              <a:latin typeface="Arial"/>
            </a:endParaRPr>
          </a:p>
          <a:p>
            <a:pP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endParaRPr b="0" lang="pt-BR" sz="2400" spc="-1" strike="noStrike">
              <a:latin typeface="Arial"/>
            </a:endParaRPr>
          </a:p>
          <a:p>
            <a:pPr algn="ctr">
              <a:lnSpc>
                <a:spcPct val="95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6" name="Picture 1" descr=""/>
          <p:cNvPicPr/>
          <p:nvPr/>
        </p:nvPicPr>
        <p:blipFill>
          <a:blip r:embed="rId1"/>
          <a:stretch/>
        </p:blipFill>
        <p:spPr>
          <a:xfrm>
            <a:off x="649440" y="649440"/>
            <a:ext cx="7938720" cy="5990760"/>
          </a:xfrm>
          <a:prstGeom prst="rect">
            <a:avLst/>
          </a:prstGeom>
          <a:ln w="0">
            <a:noFill/>
          </a:ln>
        </p:spPr>
      </p:pic>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7" name="Picture 1" descr=""/>
          <p:cNvPicPr/>
          <p:nvPr/>
        </p:nvPicPr>
        <p:blipFill>
          <a:blip r:embed="rId1"/>
          <a:stretch/>
        </p:blipFill>
        <p:spPr>
          <a:xfrm>
            <a:off x="2479680" y="971640"/>
            <a:ext cx="3677760" cy="3796920"/>
          </a:xfrm>
          <a:prstGeom prst="rect">
            <a:avLst/>
          </a:prstGeom>
          <a:ln w="0">
            <a:noFill/>
          </a:ln>
        </p:spPr>
      </p:pic>
      <p:pic>
        <p:nvPicPr>
          <p:cNvPr id="728" name="Picture 2" descr=""/>
          <p:cNvPicPr/>
          <p:nvPr/>
        </p:nvPicPr>
        <p:blipFill>
          <a:blip r:embed="rId2"/>
          <a:stretch/>
        </p:blipFill>
        <p:spPr>
          <a:xfrm>
            <a:off x="2106720" y="5183280"/>
            <a:ext cx="4373280" cy="1436400"/>
          </a:xfrm>
          <a:prstGeom prst="rect">
            <a:avLst/>
          </a:prstGeom>
          <a:ln w="0">
            <a:noFill/>
          </a:ln>
        </p:spPr>
      </p:pic>
      <p:sp>
        <p:nvSpPr>
          <p:cNvPr id="729" name="Text Box 3"/>
          <p:cNvSpPr/>
          <p:nvPr/>
        </p:nvSpPr>
        <p:spPr>
          <a:xfrm>
            <a:off x="685800" y="85680"/>
            <a:ext cx="7773480" cy="1144080"/>
          </a:xfrm>
          <a:prstGeom prst="rect">
            <a:avLst/>
          </a:prstGeom>
          <a:noFill/>
          <a:ln w="0">
            <a:noFill/>
          </a:ln>
        </p:spPr>
        <p:style>
          <a:lnRef idx="0"/>
          <a:fillRef idx="0"/>
          <a:effectRef idx="0"/>
          <a:fontRef idx="minor"/>
        </p:style>
        <p:txBody>
          <a:bodyPr lIns="82440" rIns="82440" tIns="41040" bIns="41040" anchor="ctr">
            <a:noAutofit/>
          </a:bodyPr>
          <a:p>
            <a:pPr algn="ct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en-US" sz="4000" spc="-1" strike="noStrike">
                <a:solidFill>
                  <a:srgbClr val="22228b"/>
                </a:solidFill>
                <a:latin typeface="Comic Sans MS"/>
              </a:rPr>
              <a:t>INTEL DUAL CORE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Text Box 1"/>
          <p:cNvSpPr/>
          <p:nvPr/>
        </p:nvSpPr>
        <p:spPr>
          <a:xfrm>
            <a:off x="685800" y="85680"/>
            <a:ext cx="7773480" cy="1144080"/>
          </a:xfrm>
          <a:prstGeom prst="rect">
            <a:avLst/>
          </a:prstGeom>
          <a:noFill/>
          <a:ln w="0">
            <a:noFill/>
          </a:ln>
        </p:spPr>
        <p:style>
          <a:lnRef idx="0"/>
          <a:fillRef idx="0"/>
          <a:effectRef idx="0"/>
          <a:fontRef idx="minor"/>
        </p:style>
        <p:txBody>
          <a:bodyPr lIns="82440" rIns="82440" tIns="41040" bIns="41040" anchor="ctr">
            <a:noAutofit/>
          </a:bodyPr>
          <a:p>
            <a:pPr algn="ct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en-US" sz="4000" spc="-1" strike="noStrike">
                <a:solidFill>
                  <a:srgbClr val="22228b"/>
                </a:solidFill>
                <a:latin typeface="Comic Sans MS"/>
              </a:rPr>
              <a:t>INTEL CORE DUO</a:t>
            </a:r>
            <a:endParaRPr b="0" lang="pt-BR" sz="4000" spc="-1" strike="noStrike">
              <a:latin typeface="Arial"/>
            </a:endParaRPr>
          </a:p>
        </p:txBody>
      </p:sp>
      <p:pic>
        <p:nvPicPr>
          <p:cNvPr id="731" name="Picture 2" descr=""/>
          <p:cNvPicPr/>
          <p:nvPr/>
        </p:nvPicPr>
        <p:blipFill>
          <a:blip r:embed="rId1"/>
          <a:stretch/>
        </p:blipFill>
        <p:spPr>
          <a:xfrm>
            <a:off x="2106720" y="1133640"/>
            <a:ext cx="5022360" cy="5020920"/>
          </a:xfrm>
          <a:prstGeom prst="rect">
            <a:avLst/>
          </a:prstGeom>
          <a:ln w="0">
            <a:noFill/>
          </a:ln>
        </p:spPr>
      </p:pic>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Espaço Reservado para Texto 1"/>
          <p:cNvSpPr/>
          <p:nvPr/>
        </p:nvSpPr>
        <p:spPr>
          <a:xfrm>
            <a:off x="457200" y="1600200"/>
            <a:ext cx="8229240" cy="49971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400"/>
              </a:spcBef>
              <a:buNone/>
            </a:pPr>
            <a:endParaRPr b="0" lang="pt-BR" sz="2000" spc="-1" strike="noStrike">
              <a:latin typeface="Arial"/>
            </a:endParaRPr>
          </a:p>
          <a:p>
            <a:pPr marL="343080" indent="-343080" algn="just">
              <a:lnSpc>
                <a:spcPct val="100000"/>
              </a:lnSpc>
              <a:spcBef>
                <a:spcPts val="400"/>
              </a:spcBef>
              <a:buClr>
                <a:srgbClr val="000000"/>
              </a:buClr>
              <a:buFont typeface="Arial"/>
              <a:buChar char="•"/>
            </a:pPr>
            <a:r>
              <a:rPr b="0" lang="pt-BR" sz="2000" spc="-1" strike="noStrike">
                <a:solidFill>
                  <a:srgbClr val="000000"/>
                </a:solidFill>
                <a:latin typeface="Calibri"/>
              </a:rPr>
              <a:t>Características</a:t>
            </a:r>
            <a:endParaRPr b="0" lang="pt-BR" sz="2000" spc="-1" strike="noStrike">
              <a:latin typeface="Arial"/>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Microarquitetura Intel: usada para construir os processadores (i3, i5, i7)</a:t>
            </a:r>
            <a:endParaRPr b="0" lang="pt-BR" sz="1600" spc="-1" strike="noStrike">
              <a:latin typeface="Arial"/>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De dois a oito núcleos</a:t>
            </a:r>
            <a:endParaRPr b="0" lang="pt-BR" sz="1600" spc="-1" strike="noStrike">
              <a:latin typeface="Arial"/>
            </a:endParaRPr>
          </a:p>
          <a:p>
            <a:pPr lvl="1" marL="743040" indent="-285840" algn="just">
              <a:lnSpc>
                <a:spcPct val="100000"/>
              </a:lnSpc>
              <a:spcBef>
                <a:spcPts val="320"/>
              </a:spcBef>
              <a:buClr>
                <a:srgbClr val="000000"/>
              </a:buClr>
              <a:buFont typeface="Arial"/>
              <a:buChar char="–"/>
            </a:pPr>
            <a:r>
              <a:rPr b="1" lang="pt-BR" sz="1600" spc="-1" strike="noStrike">
                <a:solidFill>
                  <a:srgbClr val="000000"/>
                </a:solidFill>
                <a:latin typeface="Calibri"/>
              </a:rPr>
              <a:t>Tecnologia Hyper Threading: </a:t>
            </a:r>
            <a:r>
              <a:rPr b="0" lang="pt-BR" sz="1600" spc="-1" strike="noStrike">
                <a:solidFill>
                  <a:srgbClr val="000000"/>
                </a:solidFill>
                <a:latin typeface="Calibri"/>
              </a:rPr>
              <a:t>hyper threading ou hiperprocessamento é uma tecnologia usada em processadores que o faz simular dois processadores tornando o sistema mais rápido quando se usa vários programas ao mesmo tempo.</a:t>
            </a:r>
            <a:endParaRPr b="0" lang="pt-BR" sz="1600" spc="-1" strike="noStrike">
              <a:latin typeface="Arial"/>
            </a:endParaRPr>
          </a:p>
          <a:p>
            <a:pPr lvl="1" marL="743040" indent="-285840" algn="just">
              <a:lnSpc>
                <a:spcPct val="100000"/>
              </a:lnSpc>
              <a:spcBef>
                <a:spcPts val="320"/>
              </a:spcBef>
              <a:buClr>
                <a:srgbClr val="000000"/>
              </a:buClr>
              <a:buFont typeface="Arial"/>
              <a:buChar char="–"/>
            </a:pPr>
            <a:r>
              <a:rPr b="1" lang="pt-BR" sz="1600" spc="-1" strike="noStrike">
                <a:solidFill>
                  <a:srgbClr val="000000"/>
                </a:solidFill>
                <a:latin typeface="Calibri"/>
              </a:rPr>
              <a:t>Intel Turbo Boost: </a:t>
            </a:r>
            <a:r>
              <a:rPr b="0" lang="pt-BR" sz="1600" spc="-1" strike="noStrike">
                <a:solidFill>
                  <a:srgbClr val="000000"/>
                </a:solidFill>
                <a:latin typeface="Calibri"/>
              </a:rPr>
              <a:t>esta tecnologia é inteligente e trabalha 100% do tempo verificando frequência, voltagem e temperatura do processador. Ao notar uma baixa em um dos valores-padrão utilizados pelo CPU, este novo recurso aumenta a frequência e consegue um desempenho muito maior em qualquer aplicação.</a:t>
            </a:r>
            <a:endParaRPr b="0" lang="pt-BR" sz="1600" spc="-1" strike="noStrike">
              <a:latin typeface="Arial"/>
            </a:endParaRPr>
          </a:p>
          <a:p>
            <a:pPr lvl="1" marL="743040" indent="-285840" algn="just">
              <a:lnSpc>
                <a:spcPct val="100000"/>
              </a:lnSpc>
              <a:spcBef>
                <a:spcPts val="320"/>
              </a:spcBef>
              <a:buClr>
                <a:srgbClr val="000000"/>
              </a:buClr>
              <a:buFont typeface="Arial"/>
              <a:buChar char="–"/>
            </a:pPr>
            <a:r>
              <a:rPr b="1" lang="pt-BR" sz="1600" spc="-1" strike="noStrike">
                <a:solidFill>
                  <a:srgbClr val="000000"/>
                </a:solidFill>
                <a:latin typeface="Calibri"/>
              </a:rPr>
              <a:t>Novo barramento externo QuickPath:</a:t>
            </a:r>
            <a:r>
              <a:rPr b="0" lang="pt-BR" sz="1600" spc="-1" strike="noStrike">
                <a:solidFill>
                  <a:srgbClr val="000000"/>
                </a:solidFill>
                <a:latin typeface="Calibri"/>
              </a:rPr>
              <a:t> Ao invés de aumentar a frequência ou a tensão, o recurso Intel QPI aumenta a largura de banda (o que permite a transmissão de mais dados) e diminui as latências. Vale salientar que este recurso só está presente nos CPUs Intel Core i7 da série 900 e possibilita taxas de transferência de até 25.6 GB/s.</a:t>
            </a:r>
            <a:endParaRPr b="0" lang="pt-BR" sz="1600" spc="-1" strike="noStrike">
              <a:latin typeface="Arial"/>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Tecnologia de fabricação de 45 nm e 32 nm</a:t>
            </a:r>
            <a:endParaRPr b="0" lang="pt-BR" sz="1600" spc="-1" strike="noStrike">
              <a:latin typeface="Arial"/>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Novo soquete com 1366 pinos</a:t>
            </a:r>
            <a:endParaRPr b="0" lang="pt-BR" sz="1600" spc="-1" strike="noStrike">
              <a:latin typeface="Arial"/>
            </a:endParaRPr>
          </a:p>
          <a:p>
            <a:pPr algn="just">
              <a:lnSpc>
                <a:spcPct val="100000"/>
              </a:lnSpc>
              <a:spcBef>
                <a:spcPts val="380"/>
              </a:spcBef>
              <a:buNone/>
            </a:pPr>
            <a:endParaRPr b="0" lang="pt-BR" sz="1900" spc="-1" strike="noStrike">
              <a:latin typeface="Arial"/>
            </a:endParaRPr>
          </a:p>
          <a:p>
            <a:pPr algn="just">
              <a:lnSpc>
                <a:spcPct val="100000"/>
              </a:lnSpc>
              <a:spcBef>
                <a:spcPts val="561"/>
              </a:spcBef>
              <a:buNone/>
            </a:pPr>
            <a:endParaRPr b="0" lang="pt-BR" sz="2800" spc="-1" strike="noStrike">
              <a:latin typeface="Arial"/>
            </a:endParaRPr>
          </a:p>
        </p:txBody>
      </p:sp>
      <p:sp>
        <p:nvSpPr>
          <p:cNvPr id="733" name="Título 2"/>
          <p:cNvSpPr/>
          <p:nvPr/>
        </p:nvSpPr>
        <p:spPr>
          <a:xfrm>
            <a:off x="457200" y="358920"/>
            <a:ext cx="8229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pt-BR" sz="4400" spc="-1" strike="noStrike">
                <a:solidFill>
                  <a:srgbClr val="000000"/>
                </a:solidFill>
                <a:latin typeface="Calibri"/>
              </a:rPr>
              <a:t>Tecnologia Intel Nehalen</a:t>
            </a:r>
            <a:r>
              <a:rPr b="0" lang="pt-BR" sz="4400" spc="-1" strike="noStrike">
                <a:solidFill>
                  <a:srgbClr val="000000"/>
                </a:solidFill>
                <a:latin typeface="Calibri"/>
              </a:rPr>
              <a:t>	</a:t>
            </a:r>
            <a:endParaRPr b="0" lang="pt-BR" sz="4400" spc="-1" strike="noStrike">
              <a:latin typeface="Arial"/>
            </a:endParaRPr>
          </a:p>
        </p:txBody>
      </p:sp>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Espaço Reservado para Texto 1"/>
          <p:cNvSpPr/>
          <p:nvPr/>
        </p:nvSpPr>
        <p:spPr>
          <a:xfrm>
            <a:off x="457200" y="1600200"/>
            <a:ext cx="8229240" cy="4924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400"/>
              </a:spcBef>
              <a:buNone/>
            </a:pPr>
            <a:endParaRPr b="0" lang="pt-BR" sz="2000" spc="-1" strike="noStrike">
              <a:latin typeface="Arial"/>
            </a:endParaRPr>
          </a:p>
          <a:p>
            <a:pPr algn="just">
              <a:lnSpc>
                <a:spcPct val="100000"/>
              </a:lnSpc>
              <a:spcBef>
                <a:spcPts val="400"/>
              </a:spcBef>
              <a:buNone/>
            </a:pPr>
            <a:endParaRPr b="0" lang="pt-BR" sz="2000" spc="-1" strike="noStrike">
              <a:latin typeface="Arial"/>
            </a:endParaRPr>
          </a:p>
          <a:p>
            <a:pPr marL="343080" indent="-343080" algn="just">
              <a:lnSpc>
                <a:spcPct val="100000"/>
              </a:lnSpc>
              <a:spcBef>
                <a:spcPts val="241"/>
              </a:spcBef>
              <a:buClr>
                <a:srgbClr val="000000"/>
              </a:buClr>
              <a:buFont typeface="Arial"/>
              <a:buChar char="•"/>
            </a:pPr>
            <a:r>
              <a:rPr b="0" lang="pt-BR" sz="1800" spc="-1" strike="noStrike">
                <a:solidFill>
                  <a:srgbClr val="000000"/>
                </a:solidFill>
                <a:latin typeface="Calibri"/>
              </a:rPr>
              <a:t>Mais especificamente o processador Core i3 possui 2 núcleos de processamento físicos e dois virtuais, ou seja, ele possui dois núcleos de processamento físicos e simula mais dois. A tecnologia que possibilita isso se chama </a:t>
            </a:r>
            <a:r>
              <a:rPr b="0" i="1" lang="pt-BR" sz="1800" spc="-1" strike="noStrike">
                <a:solidFill>
                  <a:srgbClr val="000000"/>
                </a:solidFill>
                <a:latin typeface="Calibri"/>
              </a:rPr>
              <a:t>Hyper Threading. </a:t>
            </a:r>
            <a:r>
              <a:rPr b="0" lang="pt-BR" sz="1800" spc="-1" strike="noStrike">
                <a:solidFill>
                  <a:srgbClr val="000000"/>
                </a:solidFill>
                <a:latin typeface="Calibri"/>
              </a:rPr>
              <a:t>Essa técnica foi criada para oferecer maior eficiência na utilização dos recursos de execução do processador. Segundo a Intel, a Hyper-Threading oferece um aumento de desempenho de até 30% dependendo da configuração do sistema.</a:t>
            </a:r>
            <a:endParaRPr b="0" lang="pt-BR" sz="1800" spc="-1" strike="noStrike">
              <a:latin typeface="Arial"/>
            </a:endParaRPr>
          </a:p>
          <a:p>
            <a:pPr algn="just">
              <a:lnSpc>
                <a:spcPct val="100000"/>
              </a:lnSpc>
              <a:spcBef>
                <a:spcPts val="241"/>
              </a:spcBef>
              <a:buNone/>
            </a:pPr>
            <a:endParaRPr b="0" lang="pt-BR" sz="1800" spc="-1" strike="noStrike">
              <a:latin typeface="Arial"/>
            </a:endParaRPr>
          </a:p>
          <a:p>
            <a:pPr algn="just">
              <a:lnSpc>
                <a:spcPct val="100000"/>
              </a:lnSpc>
              <a:spcBef>
                <a:spcPts val="241"/>
              </a:spcBef>
              <a:buNone/>
            </a:pPr>
            <a:endParaRPr b="0" lang="pt-BR" sz="1800" spc="-1" strike="noStrike">
              <a:latin typeface="Arial"/>
            </a:endParaRPr>
          </a:p>
          <a:p>
            <a:pPr marL="343080" indent="-343080" algn="just">
              <a:lnSpc>
                <a:spcPct val="100000"/>
              </a:lnSpc>
              <a:spcBef>
                <a:spcPts val="241"/>
              </a:spcBef>
              <a:buClr>
                <a:srgbClr val="000000"/>
              </a:buClr>
              <a:buFont typeface="Arial"/>
              <a:buChar char="•"/>
            </a:pPr>
            <a:r>
              <a:rPr b="0" lang="pt-BR" sz="1800" spc="-1" strike="noStrike">
                <a:solidFill>
                  <a:srgbClr val="000000"/>
                </a:solidFill>
                <a:latin typeface="Calibri"/>
              </a:rPr>
              <a:t>Os modelos da linha Intel Core i3 utilizam um novo soquete (encaixe na placa mãe), fator que forçou as montadoras a criarem placas exclusivas para eles. Conhecido como socket LGA 1156, esse novo tipo de soquete será utilizado para os processadores Intel Core i3, i5 e pelos novos i7.</a:t>
            </a:r>
            <a:endParaRPr b="0" lang="pt-BR" sz="1800" spc="-1" strike="noStrike">
              <a:latin typeface="Arial"/>
            </a:endParaRPr>
          </a:p>
          <a:p>
            <a:pPr marL="343080" indent="-343080" algn="just">
              <a:lnSpc>
                <a:spcPct val="100000"/>
              </a:lnSpc>
              <a:spcBef>
                <a:spcPts val="241"/>
              </a:spcBef>
              <a:buNone/>
              <a:tabLst>
                <a:tab algn="l" pos="0"/>
              </a:tabLst>
            </a:pPr>
            <a:br>
              <a:rPr sz="1800"/>
            </a:br>
            <a:endParaRPr b="0" lang="pt-BR" sz="1800" spc="-1" strike="noStrike">
              <a:latin typeface="Arial"/>
            </a:endParaRPr>
          </a:p>
          <a:p>
            <a:pPr algn="just">
              <a:lnSpc>
                <a:spcPct val="100000"/>
              </a:lnSpc>
              <a:spcBef>
                <a:spcPts val="641"/>
              </a:spcBef>
              <a:buNone/>
              <a:tabLst>
                <a:tab algn="l" pos="0"/>
              </a:tabLst>
            </a:pPr>
            <a:endParaRPr b="0" lang="pt-BR" sz="3200" spc="-1" strike="noStrike">
              <a:latin typeface="Arial"/>
            </a:endParaRPr>
          </a:p>
          <a:p>
            <a:pPr algn="just">
              <a:lnSpc>
                <a:spcPct val="100000"/>
              </a:lnSpc>
              <a:spcBef>
                <a:spcPts val="641"/>
              </a:spcBef>
              <a:buNone/>
              <a:tabLst>
                <a:tab algn="l" pos="0"/>
              </a:tabLst>
            </a:pPr>
            <a:endParaRPr b="0" lang="pt-BR" sz="3200" spc="-1" strike="noStrike">
              <a:latin typeface="Arial"/>
            </a:endParaRPr>
          </a:p>
          <a:p>
            <a:pPr algn="just">
              <a:lnSpc>
                <a:spcPct val="100000"/>
              </a:lnSpc>
              <a:spcBef>
                <a:spcPts val="641"/>
              </a:spcBef>
              <a:buNone/>
              <a:tabLst>
                <a:tab algn="l" pos="0"/>
              </a:tabLst>
            </a:pPr>
            <a:endParaRPr b="0" lang="pt-BR" sz="3200" spc="-1" strike="noStrike">
              <a:latin typeface="Arial"/>
            </a:endParaRPr>
          </a:p>
          <a:p>
            <a:pPr algn="just">
              <a:lnSpc>
                <a:spcPct val="100000"/>
              </a:lnSpc>
              <a:spcBef>
                <a:spcPts val="641"/>
              </a:spcBef>
              <a:buNone/>
              <a:tabLst>
                <a:tab algn="l" pos="0"/>
              </a:tabLst>
            </a:pPr>
            <a:endParaRPr b="0" lang="pt-BR" sz="3200" spc="-1" strike="noStrike">
              <a:latin typeface="Arial"/>
            </a:endParaRPr>
          </a:p>
          <a:p>
            <a:pPr algn="just">
              <a:lnSpc>
                <a:spcPct val="100000"/>
              </a:lnSpc>
              <a:spcBef>
                <a:spcPts val="641"/>
              </a:spcBef>
              <a:buNone/>
              <a:tabLst>
                <a:tab algn="l" pos="0"/>
              </a:tabLst>
            </a:pPr>
            <a:endParaRPr b="0" lang="pt-BR" sz="3200" spc="-1" strike="noStrike">
              <a:latin typeface="Arial"/>
            </a:endParaRPr>
          </a:p>
          <a:p>
            <a:pPr algn="just">
              <a:lnSpc>
                <a:spcPct val="100000"/>
              </a:lnSpc>
              <a:spcBef>
                <a:spcPts val="641"/>
              </a:spcBef>
              <a:buNone/>
              <a:tabLst>
                <a:tab algn="l" pos="0"/>
              </a:tabLst>
            </a:pPr>
            <a:endParaRPr b="0" lang="pt-BR" sz="3200" spc="-1" strike="noStrike">
              <a:latin typeface="Arial"/>
            </a:endParaRPr>
          </a:p>
          <a:p>
            <a:pPr algn="just">
              <a:lnSpc>
                <a:spcPct val="100000"/>
              </a:lnSpc>
              <a:spcBef>
                <a:spcPts val="641"/>
              </a:spcBef>
              <a:buNone/>
              <a:tabLst>
                <a:tab algn="l" pos="0"/>
              </a:tabLst>
            </a:pPr>
            <a:endParaRPr b="0" lang="pt-BR" sz="3200" spc="-1" strike="noStrike">
              <a:latin typeface="Arial"/>
            </a:endParaRPr>
          </a:p>
          <a:p>
            <a:pPr algn="just">
              <a:lnSpc>
                <a:spcPct val="100000"/>
              </a:lnSpc>
              <a:spcBef>
                <a:spcPts val="641"/>
              </a:spcBef>
              <a:buNone/>
              <a:tabLst>
                <a:tab algn="l" pos="0"/>
              </a:tabLst>
            </a:pPr>
            <a:endParaRPr b="0" lang="pt-BR" sz="3200" spc="-1" strike="noStrike">
              <a:latin typeface="Arial"/>
            </a:endParaRPr>
          </a:p>
          <a:p>
            <a:pPr algn="just">
              <a:lnSpc>
                <a:spcPct val="100000"/>
              </a:lnSpc>
              <a:spcBef>
                <a:spcPts val="641"/>
              </a:spcBef>
              <a:buNone/>
              <a:tabLst>
                <a:tab algn="l" pos="0"/>
              </a:tabLst>
            </a:pPr>
            <a:endParaRPr b="0" lang="pt-BR" sz="3200" spc="-1" strike="noStrike">
              <a:latin typeface="Arial"/>
            </a:endParaRPr>
          </a:p>
          <a:p>
            <a:pPr marL="343080" indent="-343080" algn="just">
              <a:lnSpc>
                <a:spcPct val="100000"/>
              </a:lnSpc>
              <a:spcBef>
                <a:spcPts val="641"/>
              </a:spcBef>
              <a:buNone/>
              <a:tabLst>
                <a:tab algn="l" pos="0"/>
              </a:tabLst>
            </a:pPr>
            <a:endParaRPr b="0" lang="pt-BR" sz="3200" spc="-1" strike="noStrike">
              <a:latin typeface="Arial"/>
            </a:endParaRPr>
          </a:p>
          <a:p>
            <a:pPr algn="ctr">
              <a:lnSpc>
                <a:spcPct val="100000"/>
              </a:lnSpc>
              <a:spcBef>
                <a:spcPts val="459"/>
              </a:spcBef>
              <a:buNone/>
              <a:tabLst>
                <a:tab algn="l" pos="0"/>
              </a:tabLst>
            </a:pPr>
            <a:endParaRPr b="0" lang="pt-BR" sz="2300" spc="-1" strike="noStrike">
              <a:latin typeface="Arial"/>
            </a:endParaRPr>
          </a:p>
        </p:txBody>
      </p:sp>
      <p:sp>
        <p:nvSpPr>
          <p:cNvPr id="735" name="Título 2"/>
          <p:cNvSpPr/>
          <p:nvPr/>
        </p:nvSpPr>
        <p:spPr>
          <a:xfrm>
            <a:off x="457200" y="358920"/>
            <a:ext cx="8229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pt-BR" sz="4400" spc="-1" strike="noStrike">
                <a:solidFill>
                  <a:srgbClr val="000000"/>
                </a:solidFill>
                <a:latin typeface="Calibri"/>
              </a:rPr>
              <a:t>Intel Core i3</a:t>
            </a:r>
            <a:endParaRPr b="0" lang="pt-BR" sz="4400" spc="-1" strike="noStrike">
              <a:latin typeface="Arial"/>
            </a:endParaRPr>
          </a:p>
        </p:txBody>
      </p:sp>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Espaço Reservado para Texto 1"/>
          <p:cNvSpPr/>
          <p:nvPr/>
        </p:nvSpPr>
        <p:spPr>
          <a:xfrm>
            <a:off x="457200" y="1600200"/>
            <a:ext cx="8229240" cy="4525560"/>
          </a:xfrm>
          <a:prstGeom prst="rect">
            <a:avLst/>
          </a:prstGeom>
          <a:noFill/>
          <a:ln w="0">
            <a:noFill/>
          </a:ln>
        </p:spPr>
        <p:style>
          <a:lnRef idx="0"/>
          <a:fillRef idx="0"/>
          <a:effectRef idx="0"/>
          <a:fontRef idx="minor"/>
        </p:style>
        <p:txBody>
          <a:bodyPr lIns="90000" rIns="90000" tIns="45000" bIns="45000" anchor="t">
            <a:normAutofit fontScale="94000"/>
          </a:bodyPr>
          <a:p>
            <a:pPr algn="just">
              <a:lnSpc>
                <a:spcPct val="100000"/>
              </a:lnSpc>
              <a:spcBef>
                <a:spcPts val="400"/>
              </a:spcBef>
              <a:buNone/>
            </a:pPr>
            <a:endParaRPr b="0" lang="pt-BR" sz="2000" spc="-1" strike="noStrike">
              <a:latin typeface="Arial"/>
            </a:endParaRPr>
          </a:p>
          <a:p>
            <a:pPr marL="343080" indent="-343080" algn="just">
              <a:lnSpc>
                <a:spcPct val="100000"/>
              </a:lnSpc>
              <a:spcBef>
                <a:spcPts val="241"/>
              </a:spcBef>
              <a:buClr>
                <a:srgbClr val="000000"/>
              </a:buClr>
              <a:buFont typeface="Arial"/>
              <a:buChar char="•"/>
            </a:pPr>
            <a:r>
              <a:rPr b="0" lang="pt-PT" sz="1800" spc="-1" strike="noStrike">
                <a:solidFill>
                  <a:srgbClr val="000000"/>
                </a:solidFill>
                <a:latin typeface="Calibri"/>
                <a:ea typeface="Times New Roman"/>
              </a:rPr>
              <a:t>Tem dois núcleos de processamento, tecnologia Intel Hyper-Threading (que possibilita a realização de mais tarefas)</a:t>
            </a:r>
            <a:endParaRPr b="0" lang="pt-BR" sz="1800" spc="-1" strike="noStrike">
              <a:latin typeface="Arial"/>
            </a:endParaRPr>
          </a:p>
          <a:p>
            <a:pPr algn="just">
              <a:lnSpc>
                <a:spcPct val="100000"/>
              </a:lnSpc>
              <a:spcBef>
                <a:spcPts val="241"/>
              </a:spcBef>
              <a:buNone/>
            </a:pPr>
            <a:endParaRPr b="0" lang="pt-BR" sz="1800" spc="-1" strike="noStrike">
              <a:latin typeface="Arial"/>
            </a:endParaRPr>
          </a:p>
          <a:p>
            <a:pPr marL="343080" indent="-343080" algn="just">
              <a:lnSpc>
                <a:spcPct val="100000"/>
              </a:lnSpc>
              <a:spcBef>
                <a:spcPts val="241"/>
              </a:spcBef>
              <a:buClr>
                <a:srgbClr val="000000"/>
              </a:buClr>
              <a:buFont typeface="Arial"/>
              <a:buChar char="•"/>
            </a:pPr>
            <a:r>
              <a:rPr b="0" lang="pt-BR" sz="1800" spc="-1" strike="noStrike">
                <a:solidFill>
                  <a:srgbClr val="000000"/>
                </a:solidFill>
                <a:latin typeface="Calibri"/>
                <a:ea typeface="Times New Roman"/>
              </a:rPr>
              <a:t>Qualquer Core i3 vem equipado com um controlador de memória DDR interno (o que já ocorre há muito tempo nos processadores da AMD), um controlador de vídeo integrado — Intel HD Graphics que opera na frequência de 733 MHz — e o suporte para utilização de duplo canal para memória RAM (o que significa que as memórias trabalham aos pares).</a:t>
            </a:r>
            <a:endParaRPr b="0" lang="pt-BR" sz="1800" spc="-1" strike="noStrike">
              <a:latin typeface="Arial"/>
            </a:endParaRPr>
          </a:p>
          <a:p>
            <a:pPr algn="just">
              <a:lnSpc>
                <a:spcPct val="100000"/>
              </a:lnSpc>
              <a:spcBef>
                <a:spcPts val="241"/>
              </a:spcBef>
              <a:buNone/>
            </a:pPr>
            <a:endParaRPr b="0" lang="pt-BR" sz="1800" spc="-1" strike="noStrike">
              <a:latin typeface="Arial"/>
            </a:endParaRPr>
          </a:p>
          <a:p>
            <a:pPr marL="343080" indent="-343080" algn="just">
              <a:lnSpc>
                <a:spcPct val="100000"/>
              </a:lnSpc>
              <a:spcBef>
                <a:spcPts val="241"/>
              </a:spcBef>
              <a:buClr>
                <a:srgbClr val="000000"/>
              </a:buClr>
              <a:buFont typeface="Arial"/>
              <a:buChar char="•"/>
            </a:pPr>
            <a:r>
              <a:rPr b="0" lang="pt-PT" sz="1800" spc="-1" strike="noStrike">
                <a:solidFill>
                  <a:srgbClr val="000000"/>
                </a:solidFill>
                <a:latin typeface="Calibri"/>
                <a:ea typeface="Times New Roman"/>
              </a:rPr>
              <a:t> </a:t>
            </a:r>
            <a:r>
              <a:rPr b="0" lang="pt-PT" sz="1800" spc="-1" strike="noStrike">
                <a:solidFill>
                  <a:srgbClr val="000000"/>
                </a:solidFill>
                <a:latin typeface="Calibri"/>
                <a:ea typeface="Times New Roman"/>
              </a:rPr>
              <a:t>Memória cache de 4 MB compartilhada (nível L3), suporte para memória RAM DDR3 de até 1333 MHz</a:t>
            </a:r>
            <a:endParaRPr b="0" lang="pt-BR" sz="1800" spc="-1" strike="noStrike">
              <a:latin typeface="Arial"/>
            </a:endParaRPr>
          </a:p>
          <a:p>
            <a:pPr algn="just">
              <a:lnSpc>
                <a:spcPct val="100000"/>
              </a:lnSpc>
              <a:spcBef>
                <a:spcPts val="241"/>
              </a:spcBef>
              <a:buNone/>
            </a:pPr>
            <a:endParaRPr b="0" lang="pt-BR" sz="1800" spc="-1" strike="noStrike">
              <a:latin typeface="Arial"/>
            </a:endParaRPr>
          </a:p>
          <a:p>
            <a:pPr marL="343080" indent="-343080" algn="just">
              <a:lnSpc>
                <a:spcPct val="100000"/>
              </a:lnSpc>
              <a:spcBef>
                <a:spcPts val="241"/>
              </a:spcBef>
              <a:buClr>
                <a:srgbClr val="000000"/>
              </a:buClr>
              <a:buFont typeface="Arial"/>
              <a:buChar char="•"/>
            </a:pPr>
            <a:r>
              <a:rPr b="0" lang="pt-PT" sz="1800" spc="-1" strike="noStrike">
                <a:solidFill>
                  <a:srgbClr val="000000"/>
                </a:solidFill>
                <a:latin typeface="Calibri"/>
                <a:ea typeface="Times New Roman"/>
              </a:rPr>
              <a:t>Utiliza a microarquitetura Intel Nehalem</a:t>
            </a:r>
            <a:endParaRPr b="0" lang="pt-BR" sz="1800" spc="-1" strike="noStrike">
              <a:latin typeface="Arial"/>
            </a:endParaRPr>
          </a:p>
          <a:p>
            <a:pPr algn="just">
              <a:lnSpc>
                <a:spcPct val="100000"/>
              </a:lnSpc>
              <a:spcBef>
                <a:spcPts val="241"/>
              </a:spcBef>
              <a:buNone/>
            </a:pPr>
            <a:endParaRPr b="0" lang="pt-BR" sz="1800" spc="-1" strike="noStrike">
              <a:latin typeface="Arial"/>
            </a:endParaRPr>
          </a:p>
          <a:p>
            <a:pPr marL="343080" indent="-343080" algn="just">
              <a:lnSpc>
                <a:spcPct val="100000"/>
              </a:lnSpc>
              <a:spcBef>
                <a:spcPts val="241"/>
              </a:spcBef>
              <a:buClr>
                <a:srgbClr val="000000"/>
              </a:buClr>
              <a:buFont typeface="Arial"/>
              <a:buChar char="•"/>
            </a:pPr>
            <a:r>
              <a:rPr b="0" lang="pt-BR" sz="1800" spc="-1" strike="noStrike">
                <a:solidFill>
                  <a:srgbClr val="000000"/>
                </a:solidFill>
                <a:latin typeface="Calibri"/>
                <a:ea typeface="Times New Roman"/>
              </a:rPr>
              <a:t>Vieram para substituir a antiga linha Core2Duo</a:t>
            </a:r>
            <a:endParaRPr b="0" lang="pt-BR" sz="1800" spc="-1" strike="noStrike">
              <a:latin typeface="Arial"/>
            </a:endParaRPr>
          </a:p>
          <a:p>
            <a:pPr algn="just">
              <a:lnSpc>
                <a:spcPct val="100000"/>
              </a:lnSpc>
              <a:spcBef>
                <a:spcPts val="400"/>
              </a:spcBef>
              <a:buNone/>
            </a:pPr>
            <a:endParaRPr b="0" lang="pt-BR" sz="2000" spc="-1" strike="noStrike">
              <a:latin typeface="Arial"/>
            </a:endParaRPr>
          </a:p>
          <a:p>
            <a:pPr algn="just">
              <a:lnSpc>
                <a:spcPct val="100000"/>
              </a:lnSpc>
              <a:spcBef>
                <a:spcPts val="400"/>
              </a:spcBef>
              <a:buNone/>
            </a:pPr>
            <a:endParaRPr b="0" lang="pt-BR" sz="2000" spc="-1" strike="noStrike">
              <a:latin typeface="Arial"/>
            </a:endParaRPr>
          </a:p>
        </p:txBody>
      </p:sp>
      <p:sp>
        <p:nvSpPr>
          <p:cNvPr id="737" name="Título 2"/>
          <p:cNvSpPr/>
          <p:nvPr/>
        </p:nvSpPr>
        <p:spPr>
          <a:xfrm>
            <a:off x="457200" y="358920"/>
            <a:ext cx="8229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pt-BR" sz="4400" spc="-1" strike="noStrike">
                <a:solidFill>
                  <a:srgbClr val="000000"/>
                </a:solidFill>
                <a:latin typeface="Calibri"/>
              </a:rPr>
              <a:t>Intel Core i3</a:t>
            </a:r>
            <a:endParaRPr b="0" lang="pt-BR" sz="4400" spc="-1" strike="noStrike">
              <a:latin typeface="Arial"/>
            </a:endParaRPr>
          </a:p>
        </p:txBody>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Espaço Reservado para Texto 1"/>
          <p:cNvSpPr/>
          <p:nvPr/>
        </p:nvSpPr>
        <p:spPr>
          <a:xfrm>
            <a:off x="457200" y="1600200"/>
            <a:ext cx="8229240" cy="4525560"/>
          </a:xfrm>
          <a:prstGeom prst="rect">
            <a:avLst/>
          </a:prstGeom>
          <a:noFill/>
          <a:ln w="0">
            <a:noFill/>
          </a:ln>
        </p:spPr>
        <p:style>
          <a:lnRef idx="0"/>
          <a:fillRef idx="0"/>
          <a:effectRef idx="0"/>
          <a:fontRef idx="minor"/>
        </p:style>
        <p:txBody>
          <a:bodyPr lIns="90000" rIns="90000" tIns="45000" bIns="45000" anchor="t">
            <a:normAutofit fontScale="78000"/>
          </a:bodyPr>
          <a:p>
            <a:pPr>
              <a:lnSpc>
                <a:spcPct val="100000"/>
              </a:lnSpc>
              <a:spcBef>
                <a:spcPts val="479"/>
              </a:spcBef>
              <a:buNone/>
            </a:pPr>
            <a:endParaRPr b="0" lang="pt-BR" sz="2400" spc="-1" strike="noStrike">
              <a:latin typeface="Arial"/>
            </a:endParaRPr>
          </a:p>
          <a:p>
            <a:pPr marL="343080" indent="-343080">
              <a:lnSpc>
                <a:spcPct val="100000"/>
              </a:lnSpc>
              <a:spcBef>
                <a:spcPts val="439"/>
              </a:spcBef>
              <a:buClr>
                <a:srgbClr val="000000"/>
              </a:buClr>
              <a:buFont typeface="Arial"/>
              <a:buChar char="•"/>
            </a:pPr>
            <a:r>
              <a:rPr b="0" lang="pt-PT" sz="2200" spc="-1" strike="noStrike">
                <a:solidFill>
                  <a:srgbClr val="000000"/>
                </a:solidFill>
                <a:latin typeface="Calibri"/>
              </a:rPr>
              <a:t>Características</a:t>
            </a:r>
            <a:endParaRPr b="0" lang="pt-BR" sz="2200" spc="-1" strike="noStrike">
              <a:latin typeface="Arial"/>
            </a:endParaRPr>
          </a:p>
          <a:p>
            <a:pPr>
              <a:lnSpc>
                <a:spcPct val="100000"/>
              </a:lnSpc>
              <a:spcBef>
                <a:spcPts val="439"/>
              </a:spcBef>
              <a:buNone/>
            </a:pPr>
            <a:endParaRPr b="0" lang="pt-BR" sz="2200" spc="-1" strike="noStrike">
              <a:latin typeface="Arial"/>
            </a:endParaRPr>
          </a:p>
          <a:p>
            <a:pPr lvl="1" marL="743040" indent="-285840">
              <a:lnSpc>
                <a:spcPct val="100000"/>
              </a:lnSpc>
              <a:spcBef>
                <a:spcPts val="340"/>
              </a:spcBef>
              <a:buClr>
                <a:srgbClr val="000000"/>
              </a:buClr>
              <a:buFont typeface="Arial"/>
              <a:buChar char="–"/>
            </a:pPr>
            <a:r>
              <a:rPr b="0" lang="pt-PT" sz="1700" spc="-1" strike="noStrike">
                <a:solidFill>
                  <a:srgbClr val="000000"/>
                </a:solidFill>
                <a:latin typeface="Calibri"/>
              </a:rPr>
              <a:t>Velocidade do Clock: de 3,06 GHz e 2,93 GHz</a:t>
            </a:r>
            <a:endParaRPr b="0" lang="pt-BR" sz="1700" spc="-1" strike="noStrike">
              <a:latin typeface="Arial"/>
            </a:endParaRPr>
          </a:p>
          <a:p>
            <a:pPr>
              <a:lnSpc>
                <a:spcPct val="100000"/>
              </a:lnSpc>
              <a:spcBef>
                <a:spcPts val="340"/>
              </a:spcBef>
              <a:buNone/>
            </a:pPr>
            <a:endParaRPr b="0" lang="pt-BR" sz="1700" spc="-1" strike="noStrike">
              <a:latin typeface="Arial"/>
            </a:endParaRPr>
          </a:p>
          <a:p>
            <a:pPr lvl="1" marL="743040" indent="-285840">
              <a:lnSpc>
                <a:spcPct val="100000"/>
              </a:lnSpc>
              <a:spcBef>
                <a:spcPts val="340"/>
              </a:spcBef>
              <a:buClr>
                <a:srgbClr val="000000"/>
              </a:buClr>
              <a:buFont typeface="Arial"/>
              <a:buChar char="–"/>
            </a:pPr>
            <a:r>
              <a:rPr b="0" lang="pt-PT" sz="1700" spc="-1" strike="noStrike">
                <a:solidFill>
                  <a:srgbClr val="000000"/>
                </a:solidFill>
                <a:latin typeface="Calibri"/>
              </a:rPr>
              <a:t>Dual Core</a:t>
            </a:r>
            <a:endParaRPr b="0" lang="pt-BR" sz="1700" spc="-1" strike="noStrike">
              <a:latin typeface="Arial"/>
            </a:endParaRPr>
          </a:p>
          <a:p>
            <a:pPr>
              <a:lnSpc>
                <a:spcPct val="100000"/>
              </a:lnSpc>
              <a:spcBef>
                <a:spcPts val="340"/>
              </a:spcBef>
              <a:buNone/>
            </a:pPr>
            <a:endParaRPr b="0" lang="pt-BR" sz="1700" spc="-1" strike="noStrike">
              <a:latin typeface="Arial"/>
            </a:endParaRPr>
          </a:p>
          <a:p>
            <a:pPr lvl="1" marL="743040" indent="-285840">
              <a:lnSpc>
                <a:spcPct val="100000"/>
              </a:lnSpc>
              <a:spcBef>
                <a:spcPts val="340"/>
              </a:spcBef>
              <a:buClr>
                <a:srgbClr val="000000"/>
              </a:buClr>
              <a:buFont typeface="Arial"/>
              <a:buChar char="–"/>
            </a:pPr>
            <a:r>
              <a:rPr b="0" lang="pt-PT" sz="1700" spc="-1" strike="noStrike">
                <a:solidFill>
                  <a:srgbClr val="000000"/>
                </a:solidFill>
                <a:latin typeface="Calibri"/>
              </a:rPr>
              <a:t>Suporta Intel Hyper-Threading</a:t>
            </a:r>
            <a:endParaRPr b="0" lang="pt-BR" sz="1700" spc="-1" strike="noStrike">
              <a:latin typeface="Arial"/>
            </a:endParaRPr>
          </a:p>
          <a:p>
            <a:pPr>
              <a:lnSpc>
                <a:spcPct val="100000"/>
              </a:lnSpc>
              <a:spcBef>
                <a:spcPts val="340"/>
              </a:spcBef>
              <a:buNone/>
            </a:pPr>
            <a:endParaRPr b="0" lang="pt-BR" sz="1700" spc="-1" strike="noStrike">
              <a:latin typeface="Arial"/>
            </a:endParaRPr>
          </a:p>
          <a:p>
            <a:pPr lvl="1" marL="743040" indent="-285840">
              <a:lnSpc>
                <a:spcPct val="100000"/>
              </a:lnSpc>
              <a:spcBef>
                <a:spcPts val="340"/>
              </a:spcBef>
              <a:buClr>
                <a:srgbClr val="000000"/>
              </a:buClr>
              <a:buFont typeface="Arial"/>
              <a:buChar char="–"/>
            </a:pPr>
            <a:r>
              <a:rPr b="0" lang="pt-PT" sz="1700" spc="-1" strike="noStrike">
                <a:solidFill>
                  <a:srgbClr val="000000"/>
                </a:solidFill>
                <a:latin typeface="Calibri"/>
              </a:rPr>
              <a:t>Modelos: Core i3 530 e Core i3 540</a:t>
            </a:r>
            <a:endParaRPr b="0" lang="pt-BR" sz="1700" spc="-1" strike="noStrike">
              <a:latin typeface="Arial"/>
            </a:endParaRPr>
          </a:p>
          <a:p>
            <a:pPr>
              <a:lnSpc>
                <a:spcPct val="100000"/>
              </a:lnSpc>
              <a:spcBef>
                <a:spcPts val="340"/>
              </a:spcBef>
              <a:buNone/>
            </a:pPr>
            <a:endParaRPr b="0" lang="pt-BR" sz="1700" spc="-1" strike="noStrike">
              <a:latin typeface="Arial"/>
            </a:endParaRPr>
          </a:p>
          <a:p>
            <a:pPr lvl="1" marL="743040" indent="-285840">
              <a:lnSpc>
                <a:spcPct val="100000"/>
              </a:lnSpc>
              <a:spcBef>
                <a:spcPts val="340"/>
              </a:spcBef>
              <a:buClr>
                <a:srgbClr val="000000"/>
              </a:buClr>
              <a:buFont typeface="Arial"/>
              <a:buChar char="–"/>
            </a:pPr>
            <a:r>
              <a:rPr b="0" lang="pt-PT" sz="1700" spc="-1" strike="noStrike">
                <a:solidFill>
                  <a:srgbClr val="000000"/>
                </a:solidFill>
                <a:latin typeface="Calibri"/>
              </a:rPr>
              <a:t>Socket: LGA1156</a:t>
            </a:r>
            <a:endParaRPr b="0" lang="pt-BR" sz="1700" spc="-1" strike="noStrike">
              <a:latin typeface="Arial"/>
            </a:endParaRPr>
          </a:p>
          <a:p>
            <a:pPr>
              <a:lnSpc>
                <a:spcPct val="100000"/>
              </a:lnSpc>
              <a:spcBef>
                <a:spcPts val="340"/>
              </a:spcBef>
              <a:buNone/>
            </a:pPr>
            <a:endParaRPr b="0" lang="pt-BR" sz="1700" spc="-1" strike="noStrike">
              <a:latin typeface="Arial"/>
            </a:endParaRPr>
          </a:p>
          <a:p>
            <a:pPr lvl="1" marL="743040" indent="-285840">
              <a:lnSpc>
                <a:spcPct val="100000"/>
              </a:lnSpc>
              <a:spcBef>
                <a:spcPts val="340"/>
              </a:spcBef>
              <a:buClr>
                <a:srgbClr val="000000"/>
              </a:buClr>
              <a:buFont typeface="Arial"/>
              <a:buChar char="–"/>
            </a:pPr>
            <a:r>
              <a:rPr b="0" lang="pt-PT" sz="1700" spc="-1" strike="noStrike">
                <a:solidFill>
                  <a:srgbClr val="000000"/>
                </a:solidFill>
                <a:latin typeface="Calibri"/>
              </a:rPr>
              <a:t>Barramento Frontal: 1.066 / 1.333MHz</a:t>
            </a:r>
            <a:endParaRPr b="0" lang="pt-BR" sz="1700" spc="-1" strike="noStrike">
              <a:latin typeface="Arial"/>
            </a:endParaRPr>
          </a:p>
          <a:p>
            <a:pPr>
              <a:lnSpc>
                <a:spcPct val="100000"/>
              </a:lnSpc>
              <a:spcBef>
                <a:spcPts val="340"/>
              </a:spcBef>
              <a:buNone/>
            </a:pPr>
            <a:endParaRPr b="0" lang="pt-BR" sz="1700" spc="-1" strike="noStrike">
              <a:latin typeface="Arial"/>
            </a:endParaRPr>
          </a:p>
          <a:p>
            <a:pPr lvl="1" marL="743040" indent="-285840">
              <a:lnSpc>
                <a:spcPct val="100000"/>
              </a:lnSpc>
              <a:spcBef>
                <a:spcPts val="340"/>
              </a:spcBef>
              <a:buClr>
                <a:srgbClr val="000000"/>
              </a:buClr>
              <a:buFont typeface="Arial"/>
              <a:buChar char="–"/>
            </a:pPr>
            <a:r>
              <a:rPr b="0" lang="pt-PT" sz="1700" spc="-1" strike="noStrike">
                <a:solidFill>
                  <a:srgbClr val="000000"/>
                </a:solidFill>
                <a:latin typeface="Calibri"/>
              </a:rPr>
              <a:t>TDP: 73W</a:t>
            </a:r>
            <a:endParaRPr b="0" lang="pt-BR" sz="1700" spc="-1" strike="noStrike">
              <a:latin typeface="Arial"/>
            </a:endParaRPr>
          </a:p>
          <a:p>
            <a:pPr>
              <a:lnSpc>
                <a:spcPct val="100000"/>
              </a:lnSpc>
              <a:spcBef>
                <a:spcPts val="340"/>
              </a:spcBef>
              <a:buNone/>
            </a:pPr>
            <a:endParaRPr b="0" lang="pt-BR" sz="1700" spc="-1" strike="noStrike">
              <a:latin typeface="Arial"/>
            </a:endParaRPr>
          </a:p>
          <a:p>
            <a:pPr lvl="1" marL="743040" indent="-285840">
              <a:lnSpc>
                <a:spcPct val="100000"/>
              </a:lnSpc>
              <a:spcBef>
                <a:spcPts val="340"/>
              </a:spcBef>
              <a:buClr>
                <a:srgbClr val="000000"/>
              </a:buClr>
              <a:buFont typeface="Arial"/>
              <a:buChar char="–"/>
            </a:pPr>
            <a:r>
              <a:rPr b="0" lang="de-DE" sz="1700" spc="-1" strike="noStrike">
                <a:solidFill>
                  <a:srgbClr val="000000"/>
                </a:solidFill>
                <a:latin typeface="Calibri"/>
              </a:rPr>
              <a:t>Cache: L1: 2 x 32KB + 32KB, </a:t>
            </a:r>
            <a:r>
              <a:rPr b="0" lang="en-US" sz="1700" spc="-1" strike="noStrike">
                <a:solidFill>
                  <a:srgbClr val="000000"/>
                </a:solidFill>
                <a:latin typeface="Calibri"/>
              </a:rPr>
              <a:t>L2: 2 x 256KB, L3: 4MB</a:t>
            </a:r>
            <a:endParaRPr b="0" lang="pt-BR" sz="1700" spc="-1" strike="noStrike">
              <a:latin typeface="Arial"/>
            </a:endParaRPr>
          </a:p>
          <a:p>
            <a:pPr marL="343080" indent="-343080">
              <a:lnSpc>
                <a:spcPct val="100000"/>
              </a:lnSpc>
              <a:spcBef>
                <a:spcPts val="340"/>
              </a:spcBef>
              <a:buNone/>
              <a:tabLst>
                <a:tab algn="l" pos="0"/>
              </a:tabLst>
            </a:pPr>
            <a:endParaRPr b="0" lang="pt-BR" sz="1700" spc="-1" strike="noStrike">
              <a:latin typeface="Arial"/>
            </a:endParaRPr>
          </a:p>
        </p:txBody>
      </p:sp>
      <p:sp>
        <p:nvSpPr>
          <p:cNvPr id="739" name="Título 2"/>
          <p:cNvSpPr/>
          <p:nvPr/>
        </p:nvSpPr>
        <p:spPr>
          <a:xfrm>
            <a:off x="457200" y="358920"/>
            <a:ext cx="8229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pt-BR" sz="4400" spc="-1" strike="noStrike">
                <a:solidFill>
                  <a:srgbClr val="000000"/>
                </a:solidFill>
                <a:latin typeface="Calibri"/>
              </a:rPr>
              <a:t>Intel Core i3</a:t>
            </a:r>
            <a:endParaRPr b="0" lang="pt-BR" sz="4400" spc="-1" strike="noStrike">
              <a:latin typeface="Arial"/>
            </a:endParaRPr>
          </a:p>
        </p:txBody>
      </p:sp>
      <p:pic>
        <p:nvPicPr>
          <p:cNvPr id="740" name="Picture 2" descr="http://smidgenpc.com/wp-content/uploads/2010/09/inteli3core.jpg"/>
          <p:cNvPicPr/>
          <p:nvPr/>
        </p:nvPicPr>
        <p:blipFill>
          <a:blip r:embed="rId1"/>
          <a:stretch/>
        </p:blipFill>
        <p:spPr>
          <a:xfrm>
            <a:off x="5508720" y="2781360"/>
            <a:ext cx="2795400" cy="2087280"/>
          </a:xfrm>
          <a:prstGeom prst="rect">
            <a:avLst/>
          </a:prstGeom>
          <a:ln w="0">
            <a:noFill/>
          </a:ln>
        </p:spPr>
      </p:pic>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Espaço Reservado para Texto 1"/>
          <p:cNvSpPr/>
          <p:nvPr/>
        </p:nvSpPr>
        <p:spPr>
          <a:xfrm>
            <a:off x="457200" y="1600200"/>
            <a:ext cx="8229240" cy="452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241"/>
              </a:spcBef>
              <a:buNone/>
            </a:pPr>
            <a:endParaRPr b="0" lang="pt-BR" sz="1800" spc="-1" strike="noStrike">
              <a:latin typeface="Arial"/>
            </a:endParaRPr>
          </a:p>
          <a:p>
            <a:pPr marL="343080" indent="-343080" algn="just">
              <a:lnSpc>
                <a:spcPct val="100000"/>
              </a:lnSpc>
              <a:spcBef>
                <a:spcPts val="241"/>
              </a:spcBef>
              <a:buClr>
                <a:srgbClr val="000000"/>
              </a:buClr>
              <a:buFont typeface="Arial"/>
              <a:buChar char="•"/>
            </a:pPr>
            <a:r>
              <a:rPr b="0" lang="pt-BR" sz="1800" spc="-1" strike="noStrike">
                <a:solidFill>
                  <a:srgbClr val="000000"/>
                </a:solidFill>
                <a:latin typeface="Calibri"/>
              </a:rPr>
              <a:t>Disponível em modelos de dois ou quatro núcleos, os CPUs da linha i5 possuem até 8 MB de memória cache (nível L3) compartilhada, também utilizam o soquete LGA1156, controlador de memória DDR integrado, tecnologia Intel Hyper-Threading e tecnologia Turbo Boost.</a:t>
            </a:r>
            <a:endParaRPr b="0" lang="pt-BR" sz="1800" spc="-1" strike="noStrike">
              <a:latin typeface="Arial"/>
            </a:endParaRPr>
          </a:p>
          <a:p>
            <a:pPr algn="just">
              <a:lnSpc>
                <a:spcPct val="100000"/>
              </a:lnSpc>
              <a:spcBef>
                <a:spcPts val="241"/>
              </a:spcBef>
              <a:buNone/>
            </a:pPr>
            <a:endParaRPr b="0" lang="pt-BR" sz="1800" spc="-1" strike="noStrike">
              <a:latin typeface="Arial"/>
            </a:endParaRPr>
          </a:p>
          <a:p>
            <a:pPr marL="343080" indent="-343080" algn="just">
              <a:lnSpc>
                <a:spcPct val="100000"/>
              </a:lnSpc>
              <a:spcBef>
                <a:spcPts val="241"/>
              </a:spcBef>
              <a:buClr>
                <a:srgbClr val="000000"/>
              </a:buClr>
              <a:buFont typeface="Arial"/>
              <a:buChar char="•"/>
            </a:pPr>
            <a:r>
              <a:rPr b="0" lang="pt-PT" sz="1800" spc="-1" strike="noStrike">
                <a:solidFill>
                  <a:srgbClr val="000000"/>
                </a:solidFill>
                <a:latin typeface="Calibri"/>
              </a:rPr>
              <a:t>Possui uma controladora de gráficos PCI-Express embutida em si, utilizando uma interface de comunicação denominada DMI(Direct Media Interface). </a:t>
            </a:r>
            <a:r>
              <a:rPr b="0" lang="pt-BR" sz="1800" spc="-1" strike="noStrike">
                <a:solidFill>
                  <a:srgbClr val="000000"/>
                </a:solidFill>
                <a:latin typeface="Calibri"/>
              </a:rPr>
              <a:t>Com isso a comunicação entre CPU e GPU será direto por meio de um barramento, aumentando ainda mais o performance do computador.</a:t>
            </a:r>
            <a:endParaRPr b="0" lang="pt-BR" sz="1800" spc="-1" strike="noStrike">
              <a:latin typeface="Arial"/>
            </a:endParaRPr>
          </a:p>
          <a:p>
            <a:pPr algn="just">
              <a:lnSpc>
                <a:spcPct val="100000"/>
              </a:lnSpc>
              <a:spcBef>
                <a:spcPts val="241"/>
              </a:spcBef>
              <a:buNone/>
            </a:pPr>
            <a:endParaRPr b="0" lang="pt-BR" sz="1800" spc="-1" strike="noStrike">
              <a:latin typeface="Arial"/>
            </a:endParaRPr>
          </a:p>
          <a:p>
            <a:pPr marL="343080" indent="-343080" algn="just">
              <a:lnSpc>
                <a:spcPct val="100000"/>
              </a:lnSpc>
              <a:spcBef>
                <a:spcPts val="241"/>
              </a:spcBef>
              <a:buClr>
                <a:srgbClr val="000000"/>
              </a:buClr>
              <a:buFont typeface="Arial"/>
              <a:buChar char="•"/>
            </a:pPr>
            <a:r>
              <a:rPr b="0" lang="pt-BR" sz="1800" spc="-1" strike="noStrike">
                <a:solidFill>
                  <a:srgbClr val="000000"/>
                </a:solidFill>
                <a:latin typeface="Calibri"/>
              </a:rPr>
              <a:t>Enquanto a linha i3 possui apenas dois processadores para atender aos usuários, a série Core i5 conta com seis modelos diferentes.</a:t>
            </a:r>
            <a:endParaRPr b="0" lang="pt-BR" sz="1800" spc="-1" strike="noStrike">
              <a:latin typeface="Arial"/>
            </a:endParaRPr>
          </a:p>
          <a:p>
            <a:pPr>
              <a:lnSpc>
                <a:spcPct val="100000"/>
              </a:lnSpc>
              <a:spcBef>
                <a:spcPts val="641"/>
              </a:spcBef>
              <a:buNone/>
            </a:pPr>
            <a:endParaRPr b="0" lang="pt-BR" sz="3200" spc="-1" strike="noStrike">
              <a:latin typeface="Arial"/>
            </a:endParaRPr>
          </a:p>
        </p:txBody>
      </p:sp>
      <p:sp>
        <p:nvSpPr>
          <p:cNvPr id="742" name="Título 2"/>
          <p:cNvSpPr/>
          <p:nvPr/>
        </p:nvSpPr>
        <p:spPr>
          <a:xfrm>
            <a:off x="457200" y="358920"/>
            <a:ext cx="8229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pt-BR" sz="4400" spc="-1" strike="noStrike">
                <a:solidFill>
                  <a:srgbClr val="000000"/>
                </a:solidFill>
                <a:latin typeface="Calibri"/>
              </a:rPr>
              <a:t>Intel Core i5</a:t>
            </a:r>
            <a:endParaRPr b="0" lang="pt-BR" sz="4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Picture 1" descr=""/>
          <p:cNvPicPr/>
          <p:nvPr/>
        </p:nvPicPr>
        <p:blipFill>
          <a:blip r:embed="rId1"/>
          <a:stretch/>
        </p:blipFill>
        <p:spPr>
          <a:xfrm>
            <a:off x="1781280" y="1190520"/>
            <a:ext cx="5581440" cy="4476240"/>
          </a:xfrm>
          <a:prstGeom prst="rect">
            <a:avLst/>
          </a:prstGeom>
          <a:ln w="0">
            <a:noFill/>
          </a:ln>
        </p:spPr>
      </p:pic>
      <p:sp>
        <p:nvSpPr>
          <p:cNvPr id="266" name="Text Box 2"/>
          <p:cNvSpPr/>
          <p:nvPr/>
        </p:nvSpPr>
        <p:spPr>
          <a:xfrm>
            <a:off x="690480" y="214200"/>
            <a:ext cx="430488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OPERAÇÕES DA UNIDADE LÓGICA E ARITMÉTICA: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Espaço Reservado para Texto 1"/>
          <p:cNvSpPr/>
          <p:nvPr/>
        </p:nvSpPr>
        <p:spPr>
          <a:xfrm>
            <a:off x="457200" y="1600200"/>
            <a:ext cx="8229240" cy="4525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buNone/>
            </a:pPr>
            <a:endParaRPr b="0" lang="pt-BR" sz="2000" spc="-1" strike="noStrike">
              <a:latin typeface="Arial"/>
            </a:endParaRPr>
          </a:p>
          <a:p>
            <a:pPr marL="343080" indent="-343080">
              <a:lnSpc>
                <a:spcPct val="100000"/>
              </a:lnSpc>
              <a:spcBef>
                <a:spcPts val="400"/>
              </a:spcBef>
              <a:buClr>
                <a:srgbClr val="000000"/>
              </a:buClr>
              <a:buFont typeface="Arial"/>
              <a:buChar char="•"/>
            </a:pPr>
            <a:r>
              <a:rPr b="0" lang="pt-BR" sz="2000" spc="-1" strike="noStrike">
                <a:solidFill>
                  <a:srgbClr val="000000"/>
                </a:solidFill>
                <a:latin typeface="Calibri"/>
              </a:rPr>
              <a:t>Recursos e Benefícios</a:t>
            </a:r>
            <a:endParaRPr b="0" lang="pt-BR" sz="2000" spc="-1" strike="noStrike">
              <a:latin typeface="Arial"/>
            </a:endParaRPr>
          </a:p>
          <a:p>
            <a:pPr>
              <a:lnSpc>
                <a:spcPct val="100000"/>
              </a:lnSpc>
              <a:spcBef>
                <a:spcPts val="400"/>
              </a:spcBef>
              <a:buNone/>
            </a:pPr>
            <a:endParaRPr b="0" lang="pt-BR" sz="2000" spc="-1" strike="noStrike">
              <a:latin typeface="Arial"/>
            </a:endParaRPr>
          </a:p>
          <a:p>
            <a:pPr lvl="1" marL="743040" indent="-285840">
              <a:lnSpc>
                <a:spcPct val="100000"/>
              </a:lnSpc>
              <a:spcBef>
                <a:spcPts val="320"/>
              </a:spcBef>
              <a:buClr>
                <a:srgbClr val="000000"/>
              </a:buClr>
              <a:buFont typeface="Arial"/>
              <a:buChar char="–"/>
            </a:pPr>
            <a:r>
              <a:rPr b="0" lang="pt-PT" sz="1600" spc="-1" strike="noStrike">
                <a:solidFill>
                  <a:srgbClr val="000000"/>
                </a:solidFill>
                <a:latin typeface="Calibri"/>
              </a:rPr>
              <a:t>Processamento Dual-core e QuadCore</a:t>
            </a:r>
            <a:endParaRPr b="0" lang="pt-BR" sz="1600" spc="-1" strike="noStrike">
              <a:latin typeface="Arial"/>
            </a:endParaRPr>
          </a:p>
          <a:p>
            <a:pPr>
              <a:lnSpc>
                <a:spcPct val="100000"/>
              </a:lnSpc>
              <a:spcBef>
                <a:spcPts val="400"/>
              </a:spcBef>
              <a:buNone/>
            </a:pPr>
            <a:endParaRPr b="0" lang="pt-BR" sz="2000" spc="-1" strike="noStrike">
              <a:latin typeface="Arial"/>
            </a:endParaRPr>
          </a:p>
          <a:p>
            <a:pPr lvl="1" marL="743040" indent="-285840">
              <a:lnSpc>
                <a:spcPct val="100000"/>
              </a:lnSpc>
              <a:spcBef>
                <a:spcPts val="320"/>
              </a:spcBef>
              <a:buClr>
                <a:srgbClr val="000000"/>
              </a:buClr>
              <a:buFont typeface="Arial"/>
              <a:buChar char="–"/>
            </a:pPr>
            <a:r>
              <a:rPr b="0" lang="pt-PT" sz="1600" spc="-1" strike="noStrike">
                <a:solidFill>
                  <a:srgbClr val="000000"/>
                </a:solidFill>
                <a:latin typeface="Calibri"/>
              </a:rPr>
              <a:t>Tecnologia Intel Turbo Boost</a:t>
            </a:r>
            <a:endParaRPr b="0" lang="pt-BR" sz="1600" spc="-1" strike="noStrike">
              <a:latin typeface="Arial"/>
            </a:endParaRPr>
          </a:p>
          <a:p>
            <a:pPr>
              <a:lnSpc>
                <a:spcPct val="100000"/>
              </a:lnSpc>
              <a:spcBef>
                <a:spcPts val="400"/>
              </a:spcBef>
              <a:buNone/>
            </a:pPr>
            <a:endParaRPr b="0" lang="pt-BR" sz="2000" spc="-1" strike="noStrike">
              <a:latin typeface="Arial"/>
            </a:endParaRPr>
          </a:p>
          <a:p>
            <a:pPr lvl="1" marL="743040" indent="-285840">
              <a:lnSpc>
                <a:spcPct val="100000"/>
              </a:lnSpc>
              <a:spcBef>
                <a:spcPts val="320"/>
              </a:spcBef>
              <a:buClr>
                <a:srgbClr val="000000"/>
              </a:buClr>
              <a:buFont typeface="Arial"/>
              <a:buChar char="–"/>
            </a:pPr>
            <a:r>
              <a:rPr b="0" lang="pt-PT" sz="1600" spc="-1" strike="noStrike">
                <a:solidFill>
                  <a:srgbClr val="000000"/>
                </a:solidFill>
                <a:latin typeface="Calibri"/>
              </a:rPr>
              <a:t> </a:t>
            </a:r>
            <a:r>
              <a:rPr b="0" lang="pt-PT" sz="1600" spc="-1" strike="noStrike">
                <a:solidFill>
                  <a:srgbClr val="000000"/>
                </a:solidFill>
                <a:latin typeface="Calibri"/>
              </a:rPr>
              <a:t>Tecnologia Intel Hyper-Threading</a:t>
            </a:r>
            <a:endParaRPr b="0" lang="pt-BR" sz="1600" spc="-1" strike="noStrike">
              <a:latin typeface="Arial"/>
            </a:endParaRPr>
          </a:p>
          <a:p>
            <a:pPr>
              <a:lnSpc>
                <a:spcPct val="100000"/>
              </a:lnSpc>
              <a:spcBef>
                <a:spcPts val="400"/>
              </a:spcBef>
              <a:buNone/>
            </a:pPr>
            <a:endParaRPr b="0" lang="pt-BR" sz="2000" spc="-1" strike="noStrike">
              <a:latin typeface="Arial"/>
            </a:endParaRPr>
          </a:p>
          <a:p>
            <a:pPr lvl="1" marL="743040" indent="-285840">
              <a:lnSpc>
                <a:spcPct val="100000"/>
              </a:lnSpc>
              <a:spcBef>
                <a:spcPts val="320"/>
              </a:spcBef>
              <a:buClr>
                <a:srgbClr val="000000"/>
              </a:buClr>
              <a:buFont typeface="Arial"/>
              <a:buChar char="–"/>
            </a:pPr>
            <a:r>
              <a:rPr b="0" lang="pt-PT" sz="1600" spc="-1" strike="noStrike">
                <a:solidFill>
                  <a:srgbClr val="000000"/>
                </a:solidFill>
                <a:latin typeface="Calibri"/>
              </a:rPr>
              <a:t>Controlador de memórias integradas</a:t>
            </a:r>
            <a:endParaRPr b="0" lang="pt-BR" sz="1600" spc="-1" strike="noStrike">
              <a:latin typeface="Arial"/>
            </a:endParaRPr>
          </a:p>
          <a:p>
            <a:pPr>
              <a:lnSpc>
                <a:spcPct val="100000"/>
              </a:lnSpc>
              <a:spcBef>
                <a:spcPts val="400"/>
              </a:spcBef>
              <a:buNone/>
            </a:pPr>
            <a:endParaRPr b="0" lang="pt-BR" sz="2000" spc="-1" strike="noStrike">
              <a:latin typeface="Arial"/>
            </a:endParaRPr>
          </a:p>
          <a:p>
            <a:pPr lvl="1" marL="743040" indent="-285840">
              <a:lnSpc>
                <a:spcPct val="100000"/>
              </a:lnSpc>
              <a:spcBef>
                <a:spcPts val="320"/>
              </a:spcBef>
              <a:buClr>
                <a:srgbClr val="000000"/>
              </a:buClr>
              <a:buFont typeface="Arial"/>
              <a:buChar char="–"/>
            </a:pPr>
            <a:r>
              <a:rPr b="0" lang="pt-PT" sz="1600" spc="-1" strike="noStrike">
                <a:solidFill>
                  <a:srgbClr val="000000"/>
                </a:solidFill>
                <a:latin typeface="Calibri"/>
              </a:rPr>
              <a:t> </a:t>
            </a:r>
            <a:r>
              <a:rPr b="0" lang="pt-PT" sz="1600" spc="-1" strike="noStrike">
                <a:solidFill>
                  <a:srgbClr val="000000"/>
                </a:solidFill>
                <a:latin typeface="Calibri"/>
              </a:rPr>
              <a:t>Cache Inteligente Intel</a:t>
            </a:r>
            <a:endParaRPr b="0" lang="pt-BR" sz="1600" spc="-1" strike="noStrike">
              <a:latin typeface="Arial"/>
            </a:endParaRPr>
          </a:p>
          <a:p>
            <a:pPr>
              <a:lnSpc>
                <a:spcPct val="100000"/>
              </a:lnSpc>
              <a:spcBef>
                <a:spcPts val="400"/>
              </a:spcBef>
              <a:buNone/>
            </a:pPr>
            <a:endParaRPr b="0" lang="pt-BR" sz="2000" spc="-1" strike="noStrike">
              <a:latin typeface="Arial"/>
            </a:endParaRPr>
          </a:p>
          <a:p>
            <a:pPr lvl="1" marL="743040" indent="-285840">
              <a:lnSpc>
                <a:spcPct val="100000"/>
              </a:lnSpc>
              <a:spcBef>
                <a:spcPts val="320"/>
              </a:spcBef>
              <a:buClr>
                <a:srgbClr val="000000"/>
              </a:buClr>
              <a:buFont typeface="Arial"/>
              <a:buChar char="–"/>
            </a:pPr>
            <a:r>
              <a:rPr b="0" lang="pt-PT" sz="1600" spc="-1" strike="noStrike">
                <a:solidFill>
                  <a:srgbClr val="000000"/>
                </a:solidFill>
                <a:latin typeface="Calibri"/>
              </a:rPr>
              <a:t>Controlador de Vídeo Integrado</a:t>
            </a:r>
            <a:endParaRPr b="0" lang="pt-BR" sz="1600" spc="-1" strike="noStrike">
              <a:latin typeface="Arial"/>
            </a:endParaRPr>
          </a:p>
        </p:txBody>
      </p:sp>
      <p:sp>
        <p:nvSpPr>
          <p:cNvPr id="744" name="Título 2"/>
          <p:cNvSpPr/>
          <p:nvPr/>
        </p:nvSpPr>
        <p:spPr>
          <a:xfrm>
            <a:off x="457200" y="358920"/>
            <a:ext cx="8229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pt-BR" sz="4400" spc="-1" strike="noStrike">
                <a:solidFill>
                  <a:srgbClr val="000000"/>
                </a:solidFill>
                <a:latin typeface="Calibri"/>
              </a:rPr>
              <a:t>Intel Core i5</a:t>
            </a:r>
            <a:endParaRPr b="0" lang="pt-BR" sz="4400" spc="-1" strike="noStrike">
              <a:latin typeface="Arial"/>
            </a:endParaRPr>
          </a:p>
        </p:txBody>
      </p:sp>
      <p:pic>
        <p:nvPicPr>
          <p:cNvPr id="745" name="Picture 2" descr="http://www.technologyfordummies.org/wp-content/uploads/2010/02/intel_core_i5.jpg"/>
          <p:cNvPicPr/>
          <p:nvPr/>
        </p:nvPicPr>
        <p:blipFill>
          <a:blip r:embed="rId1"/>
          <a:stretch/>
        </p:blipFill>
        <p:spPr>
          <a:xfrm>
            <a:off x="5435640" y="2852640"/>
            <a:ext cx="2460240" cy="1871280"/>
          </a:xfrm>
          <a:prstGeom prst="rect">
            <a:avLst/>
          </a:prstGeom>
          <a:ln w="0">
            <a:noFill/>
          </a:ln>
        </p:spPr>
      </p:pic>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Espaço Reservado para Texto 1"/>
          <p:cNvSpPr/>
          <p:nvPr/>
        </p:nvSpPr>
        <p:spPr>
          <a:xfrm>
            <a:off x="457200" y="1600200"/>
            <a:ext cx="8229240" cy="4525560"/>
          </a:xfrm>
          <a:prstGeom prst="rect">
            <a:avLst/>
          </a:prstGeom>
          <a:noFill/>
          <a:ln w="0">
            <a:noFill/>
          </a:ln>
        </p:spPr>
        <p:style>
          <a:lnRef idx="0"/>
          <a:fillRef idx="0"/>
          <a:effectRef idx="0"/>
          <a:fontRef idx="minor"/>
        </p:style>
        <p:txBody>
          <a:bodyPr lIns="90000" rIns="90000" tIns="45000" bIns="45000" anchor="t">
            <a:normAutofit fontScale="89000"/>
          </a:bodyPr>
          <a:p>
            <a:pPr algn="just">
              <a:lnSpc>
                <a:spcPct val="100000"/>
              </a:lnSpc>
              <a:spcBef>
                <a:spcPts val="400"/>
              </a:spcBef>
              <a:buNone/>
            </a:pPr>
            <a:endParaRPr b="0" lang="pt-BR" sz="2000" spc="-1" strike="noStrike">
              <a:latin typeface="Arial"/>
            </a:endParaRPr>
          </a:p>
          <a:p>
            <a:pPr marL="343080" indent="-343080" algn="just">
              <a:lnSpc>
                <a:spcPct val="100000"/>
              </a:lnSpc>
              <a:spcBef>
                <a:spcPts val="241"/>
              </a:spcBef>
              <a:buClr>
                <a:srgbClr val="000000"/>
              </a:buClr>
              <a:buFont typeface="Arial"/>
              <a:buChar char="•"/>
            </a:pPr>
            <a:r>
              <a:rPr b="0" lang="pt-BR" sz="1800" spc="-1" strike="noStrike">
                <a:solidFill>
                  <a:srgbClr val="000000"/>
                </a:solidFill>
                <a:latin typeface="Calibri"/>
              </a:rPr>
              <a:t>Este processador possui 8 MB de cache inteligente, e trabalha com memórias de até 1066 MHZ em modo Triple Channel</a:t>
            </a:r>
            <a:endParaRPr b="0" lang="pt-BR" sz="1800" spc="-1" strike="noStrike">
              <a:latin typeface="Arial"/>
            </a:endParaRPr>
          </a:p>
          <a:p>
            <a:pPr marL="343080" indent="-343080" algn="just">
              <a:lnSpc>
                <a:spcPct val="100000"/>
              </a:lnSpc>
              <a:spcBef>
                <a:spcPts val="241"/>
              </a:spcBef>
              <a:buNone/>
              <a:tabLst>
                <a:tab algn="l" pos="0"/>
              </a:tabLst>
            </a:pPr>
            <a:endParaRPr b="0" lang="pt-BR" sz="1800" spc="-1" strike="noStrike">
              <a:latin typeface="Arial"/>
            </a:endParaRPr>
          </a:p>
          <a:p>
            <a:pPr marL="343080" indent="-343080" algn="just">
              <a:lnSpc>
                <a:spcPct val="100000"/>
              </a:lnSpc>
              <a:spcBef>
                <a:spcPts val="241"/>
              </a:spcBef>
              <a:buClr>
                <a:srgbClr val="000000"/>
              </a:buClr>
              <a:buFont typeface="Arial"/>
              <a:buChar char="•"/>
              <a:tabLst>
                <a:tab algn="l" pos="0"/>
              </a:tabLst>
            </a:pPr>
            <a:r>
              <a:rPr b="0" lang="pt-BR" sz="1800" spc="-1" strike="noStrike">
                <a:solidFill>
                  <a:srgbClr val="000000"/>
                </a:solidFill>
                <a:latin typeface="Calibri"/>
              </a:rPr>
              <a:t>Todos os CPUs da série Core i7 possuem quatro núcleos (o i7-980X possui seis núcleos), memória cache L3 de 8 MB, controlador de memória integrado, tecnologia Intel Turbo Boost, tecnologia Intel Hyper-Threading, tecnologia Intel HD Boost e ainda o recurso Intel QPI.</a:t>
            </a:r>
            <a:endParaRPr b="0" lang="pt-BR" sz="1800" spc="-1" strike="noStrike">
              <a:latin typeface="Arial"/>
            </a:endParaRPr>
          </a:p>
          <a:p>
            <a:pPr marL="343080" indent="-343080" algn="just">
              <a:lnSpc>
                <a:spcPct val="100000"/>
              </a:lnSpc>
              <a:spcBef>
                <a:spcPts val="241"/>
              </a:spcBef>
              <a:buClr>
                <a:srgbClr val="000000"/>
              </a:buClr>
              <a:buFont typeface="Arial"/>
              <a:buChar char="•"/>
              <a:tabLst>
                <a:tab algn="l" pos="0"/>
              </a:tabLst>
            </a:pPr>
            <a:r>
              <a:rPr b="0" lang="pt-BR" sz="1800" spc="-1" strike="noStrike">
                <a:solidFill>
                  <a:srgbClr val="000000"/>
                </a:solidFill>
                <a:latin typeface="Calibri"/>
              </a:rPr>
              <a:t>Com o Controlador de Memória no chip, o Barramento Frontal é substituído pela interface Intel QPI.</a:t>
            </a:r>
            <a:endParaRPr b="0" lang="pt-BR" sz="1800" spc="-1" strike="noStrike">
              <a:latin typeface="Arial"/>
            </a:endParaRPr>
          </a:p>
          <a:p>
            <a:pPr algn="just">
              <a:lnSpc>
                <a:spcPct val="100000"/>
              </a:lnSpc>
              <a:spcBef>
                <a:spcPts val="241"/>
              </a:spcBef>
              <a:buNone/>
              <a:tabLst>
                <a:tab algn="l" pos="0"/>
              </a:tabLst>
            </a:pPr>
            <a:endParaRPr b="0" lang="pt-BR" sz="1800" spc="-1" strike="noStrike">
              <a:latin typeface="Arial"/>
            </a:endParaRPr>
          </a:p>
          <a:p>
            <a:pPr marL="343080" indent="-343080" algn="just">
              <a:lnSpc>
                <a:spcPct val="100000"/>
              </a:lnSpc>
              <a:spcBef>
                <a:spcPts val="241"/>
              </a:spcBef>
              <a:buClr>
                <a:srgbClr val="000000"/>
              </a:buClr>
              <a:buFont typeface="Arial"/>
              <a:buChar char="•"/>
              <a:tabLst>
                <a:tab algn="l" pos="0"/>
              </a:tabLst>
            </a:pPr>
            <a:r>
              <a:rPr b="0" lang="pt-BR" sz="1800" spc="-1" strike="noStrike">
                <a:solidFill>
                  <a:srgbClr val="000000"/>
                </a:solidFill>
                <a:latin typeface="Calibri"/>
              </a:rPr>
              <a:t>O recurso Intel </a:t>
            </a:r>
            <a:r>
              <a:rPr b="1" lang="pt-BR" sz="1800" spc="-1" strike="noStrike">
                <a:solidFill>
                  <a:srgbClr val="000000"/>
                </a:solidFill>
                <a:latin typeface="Calibri"/>
              </a:rPr>
              <a:t>QPI</a:t>
            </a:r>
            <a:r>
              <a:rPr b="0" lang="pt-BR" sz="1800" spc="-1" strike="noStrike">
                <a:solidFill>
                  <a:srgbClr val="000000"/>
                </a:solidFill>
                <a:latin typeface="Calibri"/>
              </a:rPr>
              <a:t>, ou QuickPath Interconnect (Interconexão de caminho rápido). É uma especificação de conexão elétrica ponto a ponto  com coerência  de cache para processadores e chipsets. Ele possibilita comunicação de alta velocidade entre chips de processadores conectados.  Ao invés de aumentar a frequência ou a tensão, o recurso Intel QPI aumenta a largura de banda (o que permite a transmissão de mais dados) e diminui as latências. Vale salientar que este recurso só está presente nos CPUs Intel Core i7 da série 900 e possibilita taxas de transferência de até 25.6 GB/s.</a:t>
            </a:r>
            <a:endParaRPr b="0" lang="pt-BR" sz="1800" spc="-1" strike="noStrike">
              <a:latin typeface="Arial"/>
            </a:endParaRPr>
          </a:p>
          <a:p>
            <a:pPr algn="just">
              <a:lnSpc>
                <a:spcPct val="100000"/>
              </a:lnSpc>
              <a:spcBef>
                <a:spcPts val="241"/>
              </a:spcBef>
              <a:buNone/>
              <a:tabLst>
                <a:tab algn="l" pos="0"/>
              </a:tabLst>
            </a:pPr>
            <a:endParaRPr b="0" lang="pt-BR" sz="1800" spc="-1" strike="noStrike">
              <a:latin typeface="Arial"/>
            </a:endParaRPr>
          </a:p>
        </p:txBody>
      </p:sp>
      <p:sp>
        <p:nvSpPr>
          <p:cNvPr id="747" name="Título 2"/>
          <p:cNvSpPr/>
          <p:nvPr/>
        </p:nvSpPr>
        <p:spPr>
          <a:xfrm>
            <a:off x="457200" y="358920"/>
            <a:ext cx="8229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pt-BR" sz="4400" spc="-1" strike="noStrike">
                <a:solidFill>
                  <a:srgbClr val="000000"/>
                </a:solidFill>
                <a:latin typeface="Calibri"/>
              </a:rPr>
              <a:t>Intel Core i7</a:t>
            </a:r>
            <a:endParaRPr b="0" lang="pt-BR" sz="4400" spc="-1" strike="noStrike">
              <a:latin typeface="Arial"/>
            </a:endParaRPr>
          </a:p>
        </p:txBody>
      </p: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Text Box 1"/>
          <p:cNvSpPr/>
          <p:nvPr/>
        </p:nvSpPr>
        <p:spPr>
          <a:xfrm>
            <a:off x="685800" y="85680"/>
            <a:ext cx="7773480" cy="1144080"/>
          </a:xfrm>
          <a:prstGeom prst="rect">
            <a:avLst/>
          </a:prstGeom>
          <a:noFill/>
          <a:ln w="0">
            <a:noFill/>
          </a:ln>
        </p:spPr>
        <p:style>
          <a:lnRef idx="0"/>
          <a:fillRef idx="0"/>
          <a:effectRef idx="0"/>
          <a:fontRef idx="minor"/>
        </p:style>
        <p:txBody>
          <a:bodyPr lIns="82440" rIns="82440" tIns="41040" bIns="41040" anchor="ctr">
            <a:noAutofit/>
          </a:bodyPr>
          <a:p>
            <a:pPr algn="ct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en-US" sz="4000" spc="-1" strike="noStrike">
                <a:solidFill>
                  <a:srgbClr val="22228b"/>
                </a:solidFill>
                <a:latin typeface="Comic Sans MS"/>
              </a:rPr>
              <a:t>INTEL CORE I7</a:t>
            </a:r>
            <a:endParaRPr b="0" lang="pt-BR" sz="4000" spc="-1" strike="noStrike">
              <a:latin typeface="Arial"/>
            </a:endParaRPr>
          </a:p>
        </p:txBody>
      </p:sp>
      <p:pic>
        <p:nvPicPr>
          <p:cNvPr id="749" name="Picture 2" descr=""/>
          <p:cNvPicPr/>
          <p:nvPr/>
        </p:nvPicPr>
        <p:blipFill>
          <a:blip r:embed="rId1"/>
          <a:stretch/>
        </p:blipFill>
        <p:spPr>
          <a:xfrm>
            <a:off x="1620720" y="1295280"/>
            <a:ext cx="6318000" cy="4696920"/>
          </a:xfrm>
          <a:prstGeom prst="rect">
            <a:avLst/>
          </a:prstGeom>
          <a:ln w="0">
            <a:noFill/>
          </a:ln>
        </p:spPr>
      </p:pic>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Espaço Reservado para Texto 1"/>
          <p:cNvSpPr/>
          <p:nvPr/>
        </p:nvSpPr>
        <p:spPr>
          <a:xfrm>
            <a:off x="457200" y="1600200"/>
            <a:ext cx="8229240" cy="4525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400"/>
              </a:spcBef>
              <a:buNone/>
            </a:pPr>
            <a:endParaRPr b="0" lang="pt-BR" sz="2000" spc="-1" strike="noStrike">
              <a:latin typeface="Arial"/>
            </a:endParaRPr>
          </a:p>
          <a:p>
            <a:pPr marL="343080" indent="-343080" algn="just">
              <a:lnSpc>
                <a:spcPct val="100000"/>
              </a:lnSpc>
              <a:spcBef>
                <a:spcPts val="400"/>
              </a:spcBef>
              <a:buClr>
                <a:srgbClr val="000000"/>
              </a:buClr>
              <a:buFont typeface="Arial"/>
              <a:buChar char="•"/>
            </a:pPr>
            <a:r>
              <a:rPr b="0" lang="pt-BR" sz="2000" spc="-1" strike="noStrike">
                <a:solidFill>
                  <a:srgbClr val="000000"/>
                </a:solidFill>
                <a:latin typeface="Calibri"/>
              </a:rPr>
              <a:t>Características</a:t>
            </a:r>
            <a:endParaRPr b="0" lang="pt-BR" sz="2000" spc="-1" strike="noStrike">
              <a:latin typeface="Arial"/>
            </a:endParaRPr>
          </a:p>
          <a:p>
            <a:pPr marL="343080" indent="-343080" algn="just">
              <a:lnSpc>
                <a:spcPct val="100000"/>
              </a:lnSpc>
              <a:spcBef>
                <a:spcPts val="400"/>
              </a:spcBef>
              <a:buNone/>
              <a:tabLst>
                <a:tab algn="l" pos="0"/>
              </a:tabLst>
            </a:pPr>
            <a:endParaRPr b="0" lang="pt-BR" sz="2000" spc="-1" strike="noStrike">
              <a:latin typeface="Arial"/>
            </a:endParaRPr>
          </a:p>
          <a:p>
            <a:pPr lvl="1" marL="743040" indent="-285840" algn="just">
              <a:lnSpc>
                <a:spcPct val="100000"/>
              </a:lnSpc>
              <a:spcBef>
                <a:spcPts val="320"/>
              </a:spcBef>
              <a:buClr>
                <a:srgbClr val="000000"/>
              </a:buClr>
              <a:buFont typeface="Arial"/>
              <a:buChar char="–"/>
              <a:tabLst>
                <a:tab algn="l" pos="0"/>
              </a:tabLst>
            </a:pPr>
            <a:r>
              <a:rPr b="0" lang="pt-BR" sz="1600" spc="-1" strike="noStrike">
                <a:solidFill>
                  <a:srgbClr val="000000"/>
                </a:solidFill>
                <a:latin typeface="Calibri"/>
              </a:rPr>
              <a:t>O novo socket LGA 1366 é incompatível com os processadores anteriores</a:t>
            </a:r>
            <a:endParaRPr b="0" lang="pt-BR" sz="1600" spc="-1" strike="noStrike">
              <a:latin typeface="Arial"/>
            </a:endParaRPr>
          </a:p>
          <a:p>
            <a:pPr algn="just">
              <a:lnSpc>
                <a:spcPct val="100000"/>
              </a:lnSpc>
              <a:spcBef>
                <a:spcPts val="320"/>
              </a:spcBef>
              <a:buNone/>
              <a:tabLst>
                <a:tab algn="l" pos="0"/>
              </a:tabLst>
            </a:pPr>
            <a:endParaRPr b="0" lang="pt-BR" sz="1600" spc="-1" strike="noStrike">
              <a:latin typeface="Arial"/>
            </a:endParaRPr>
          </a:p>
          <a:p>
            <a:pPr lvl="1" marL="743040" indent="-285840" algn="just">
              <a:lnSpc>
                <a:spcPct val="100000"/>
              </a:lnSpc>
              <a:spcBef>
                <a:spcPts val="320"/>
              </a:spcBef>
              <a:buClr>
                <a:srgbClr val="000000"/>
              </a:buClr>
              <a:buFont typeface="Arial"/>
              <a:buChar char="–"/>
              <a:tabLst>
                <a:tab algn="l" pos="0"/>
              </a:tabLst>
            </a:pPr>
            <a:r>
              <a:rPr b="0" lang="pt-BR" sz="1600" spc="-1" strike="noStrike">
                <a:solidFill>
                  <a:srgbClr val="000000"/>
                </a:solidFill>
                <a:latin typeface="Calibri"/>
              </a:rPr>
              <a:t>A controladora de memória está diretamente ligada ao processador</a:t>
            </a:r>
            <a:endParaRPr b="0" lang="pt-BR" sz="1600" spc="-1" strike="noStrike">
              <a:latin typeface="Arial"/>
            </a:endParaRPr>
          </a:p>
          <a:p>
            <a:pPr algn="just">
              <a:lnSpc>
                <a:spcPct val="100000"/>
              </a:lnSpc>
              <a:spcBef>
                <a:spcPts val="320"/>
              </a:spcBef>
              <a:buNone/>
              <a:tabLst>
                <a:tab algn="l" pos="0"/>
              </a:tabLst>
            </a:pPr>
            <a:endParaRPr b="0" lang="pt-BR" sz="1600" spc="-1" strike="noStrike">
              <a:latin typeface="Arial"/>
            </a:endParaRPr>
          </a:p>
          <a:p>
            <a:pPr lvl="1" marL="743040" indent="-285840" algn="just">
              <a:lnSpc>
                <a:spcPct val="100000"/>
              </a:lnSpc>
              <a:spcBef>
                <a:spcPts val="320"/>
              </a:spcBef>
              <a:buClr>
                <a:srgbClr val="000000"/>
              </a:buClr>
              <a:buFont typeface="Arial"/>
              <a:buChar char="–"/>
              <a:tabLst>
                <a:tab algn="l" pos="0"/>
              </a:tabLst>
            </a:pPr>
            <a:r>
              <a:rPr b="0" lang="pt-BR" sz="1600" spc="-1" strike="noStrike">
                <a:solidFill>
                  <a:srgbClr val="000000"/>
                </a:solidFill>
                <a:latin typeface="Calibri"/>
              </a:rPr>
              <a:t>Possui três canais de memória: cada canal pode suportar um ou dois módulos DIMMs DDR3</a:t>
            </a:r>
            <a:endParaRPr b="0" lang="pt-BR" sz="1600" spc="-1" strike="noStrike">
              <a:latin typeface="Arial"/>
            </a:endParaRPr>
          </a:p>
          <a:p>
            <a:pPr lvl="1" marL="743040" indent="-285840" algn="just">
              <a:lnSpc>
                <a:spcPct val="100000"/>
              </a:lnSpc>
              <a:spcBef>
                <a:spcPts val="320"/>
              </a:spcBef>
              <a:buClr>
                <a:srgbClr val="000000"/>
              </a:buClr>
              <a:buFont typeface="Arial"/>
              <a:buChar char="–"/>
              <a:tabLst>
                <a:tab algn="l" pos="0"/>
              </a:tabLst>
            </a:pPr>
            <a:r>
              <a:rPr b="0" lang="pt-BR" sz="1600" spc="-1" strike="noStrike">
                <a:solidFill>
                  <a:srgbClr val="000000"/>
                </a:solidFill>
                <a:latin typeface="Calibri"/>
              </a:rPr>
              <a:t>Suporte nativo, apenas para memórias DDR3</a:t>
            </a:r>
            <a:endParaRPr b="0" lang="pt-BR" sz="1600" spc="-1" strike="noStrike">
              <a:latin typeface="Arial"/>
            </a:endParaRPr>
          </a:p>
          <a:p>
            <a:pPr algn="just">
              <a:lnSpc>
                <a:spcPct val="100000"/>
              </a:lnSpc>
              <a:spcBef>
                <a:spcPts val="320"/>
              </a:spcBef>
              <a:buNone/>
              <a:tabLst>
                <a:tab algn="l" pos="0"/>
              </a:tabLst>
            </a:pPr>
            <a:endParaRPr b="0" lang="pt-BR" sz="1600" spc="-1" strike="noStrike">
              <a:latin typeface="Arial"/>
            </a:endParaRPr>
          </a:p>
          <a:p>
            <a:pPr lvl="1" marL="743040" indent="-285840" algn="just">
              <a:lnSpc>
                <a:spcPct val="100000"/>
              </a:lnSpc>
              <a:spcBef>
                <a:spcPts val="320"/>
              </a:spcBef>
              <a:buClr>
                <a:srgbClr val="000000"/>
              </a:buClr>
              <a:buFont typeface="Arial"/>
              <a:buChar char="–"/>
              <a:tabLst>
                <a:tab algn="l" pos="0"/>
              </a:tabLst>
            </a:pPr>
            <a:r>
              <a:rPr b="0" lang="pt-BR" sz="1600" spc="-1" strike="noStrike">
                <a:solidFill>
                  <a:srgbClr val="000000"/>
                </a:solidFill>
                <a:latin typeface="Calibri"/>
              </a:rPr>
              <a:t>O barramento frontal (FSB) foi substituído pela interface Intel QuickPath Interconnect(QPI), onde a placa-mãe deve usar um chipset que suporta QuickPath Interconnect</a:t>
            </a:r>
            <a:endParaRPr b="0" lang="pt-BR" sz="1600" spc="-1" strike="noStrike">
              <a:latin typeface="Arial"/>
            </a:endParaRPr>
          </a:p>
          <a:p>
            <a:pPr algn="just">
              <a:lnSpc>
                <a:spcPct val="100000"/>
              </a:lnSpc>
              <a:spcBef>
                <a:spcPts val="320"/>
              </a:spcBef>
              <a:buNone/>
              <a:tabLst>
                <a:tab algn="l" pos="0"/>
              </a:tabLst>
            </a:pPr>
            <a:endParaRPr b="0" lang="pt-BR" sz="1600" spc="-1" strike="noStrike">
              <a:latin typeface="Arial"/>
            </a:endParaRPr>
          </a:p>
          <a:p>
            <a:pPr algn="just">
              <a:lnSpc>
                <a:spcPct val="100000"/>
              </a:lnSpc>
              <a:spcBef>
                <a:spcPts val="320"/>
              </a:spcBef>
              <a:buNone/>
              <a:tabLst>
                <a:tab algn="l" pos="0"/>
              </a:tabLst>
            </a:pPr>
            <a:endParaRPr b="0" lang="pt-BR" sz="1600" spc="-1" strike="noStrike">
              <a:latin typeface="Arial"/>
            </a:endParaRPr>
          </a:p>
          <a:p>
            <a:pPr algn="just">
              <a:lnSpc>
                <a:spcPct val="100000"/>
              </a:lnSpc>
              <a:spcBef>
                <a:spcPts val="320"/>
              </a:spcBef>
              <a:buNone/>
              <a:tabLst>
                <a:tab algn="l" pos="0"/>
              </a:tabLst>
            </a:pPr>
            <a:endParaRPr b="0" lang="pt-BR" sz="1600" spc="-1" strike="noStrike">
              <a:latin typeface="Arial"/>
            </a:endParaRPr>
          </a:p>
        </p:txBody>
      </p:sp>
      <p:sp>
        <p:nvSpPr>
          <p:cNvPr id="751" name="Título 2"/>
          <p:cNvSpPr/>
          <p:nvPr/>
        </p:nvSpPr>
        <p:spPr>
          <a:xfrm>
            <a:off x="457200" y="358920"/>
            <a:ext cx="8229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pt-BR" sz="4400" spc="-1" strike="noStrike">
                <a:solidFill>
                  <a:srgbClr val="000000"/>
                </a:solidFill>
                <a:latin typeface="Calibri"/>
              </a:rPr>
              <a:t>Intel Core i7</a:t>
            </a:r>
            <a:r>
              <a:rPr b="0" lang="pt-BR" sz="4400" spc="-1" strike="noStrike">
                <a:solidFill>
                  <a:srgbClr val="000000"/>
                </a:solidFill>
                <a:latin typeface="Calibri"/>
              </a:rPr>
              <a:t>	</a:t>
            </a:r>
            <a:endParaRPr b="0" lang="pt-BR" sz="4400" spc="-1" strike="noStrike">
              <a:latin typeface="Arial"/>
            </a:endParaRPr>
          </a:p>
        </p:txBody>
      </p:sp>
      <p:pic>
        <p:nvPicPr>
          <p:cNvPr id="752" name="Picture 4" descr="http://4.bp.blogspot.com/-lfAlJYi9g4A/TZW5VOE1VfI/AAAAAAAAAAs/erAItkf5Huk/s1600/Intel-core-i7-logo.jpg"/>
          <p:cNvPicPr/>
          <p:nvPr/>
        </p:nvPicPr>
        <p:blipFill>
          <a:blip r:embed="rId1"/>
          <a:stretch/>
        </p:blipFill>
        <p:spPr>
          <a:xfrm>
            <a:off x="6659640" y="620640"/>
            <a:ext cx="2009520" cy="1282320"/>
          </a:xfrm>
          <a:prstGeom prst="rect">
            <a:avLst/>
          </a:prstGeom>
          <a:ln w="0">
            <a:noFill/>
          </a:ln>
        </p:spPr>
      </p:pic>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3" name="Picture 2" descr=""/>
          <p:cNvPicPr/>
          <p:nvPr/>
        </p:nvPicPr>
        <p:blipFill>
          <a:blip r:embed="rId1"/>
          <a:stretch/>
        </p:blipFill>
        <p:spPr>
          <a:xfrm>
            <a:off x="179280" y="549360"/>
            <a:ext cx="8757720" cy="4065120"/>
          </a:xfrm>
          <a:prstGeom prst="rect">
            <a:avLst/>
          </a:prstGeom>
          <a:ln w="0">
            <a:noFill/>
          </a:ln>
        </p:spPr>
      </p:pic>
      <p:pic>
        <p:nvPicPr>
          <p:cNvPr id="754" name="Picture 4" descr=""/>
          <p:cNvPicPr/>
          <p:nvPr/>
        </p:nvPicPr>
        <p:blipFill>
          <a:blip r:embed="rId2"/>
          <a:stretch/>
        </p:blipFill>
        <p:spPr>
          <a:xfrm>
            <a:off x="395280" y="4581360"/>
            <a:ext cx="8388000" cy="1504440"/>
          </a:xfrm>
          <a:prstGeom prst="rect">
            <a:avLst/>
          </a:prstGeom>
          <a:ln w="0">
            <a:noFill/>
          </a:ln>
        </p:spPr>
      </p:pic>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5" name="Picture 3" descr=""/>
          <p:cNvPicPr/>
          <p:nvPr/>
        </p:nvPicPr>
        <p:blipFill>
          <a:blip r:embed="rId1"/>
          <a:stretch/>
        </p:blipFill>
        <p:spPr>
          <a:xfrm>
            <a:off x="684360" y="3860640"/>
            <a:ext cx="7343280" cy="2673000"/>
          </a:xfrm>
          <a:prstGeom prst="rect">
            <a:avLst/>
          </a:prstGeom>
          <a:ln w="0">
            <a:noFill/>
          </a:ln>
        </p:spPr>
      </p:pic>
      <p:pic>
        <p:nvPicPr>
          <p:cNvPr id="756" name="Picture 4" descr=""/>
          <p:cNvPicPr/>
          <p:nvPr/>
        </p:nvPicPr>
        <p:blipFill>
          <a:blip r:embed="rId2"/>
          <a:stretch/>
        </p:blipFill>
        <p:spPr>
          <a:xfrm>
            <a:off x="684360" y="0"/>
            <a:ext cx="7211520" cy="4019040"/>
          </a:xfrm>
          <a:prstGeom prst="rect">
            <a:avLst/>
          </a:prstGeom>
          <a:ln w="0">
            <a:noFill/>
          </a:ln>
        </p:spPr>
      </p:pic>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7" name="Picture 2" descr=""/>
          <p:cNvPicPr/>
          <p:nvPr/>
        </p:nvPicPr>
        <p:blipFill>
          <a:blip r:embed="rId1"/>
          <a:stretch/>
        </p:blipFill>
        <p:spPr>
          <a:xfrm>
            <a:off x="611280" y="333360"/>
            <a:ext cx="7629120" cy="1847520"/>
          </a:xfrm>
          <a:prstGeom prst="rect">
            <a:avLst/>
          </a:prstGeom>
          <a:ln w="0">
            <a:noFill/>
          </a:ln>
        </p:spPr>
      </p:pic>
      <p:pic>
        <p:nvPicPr>
          <p:cNvPr id="758" name="Picture 3" descr=""/>
          <p:cNvPicPr/>
          <p:nvPr/>
        </p:nvPicPr>
        <p:blipFill>
          <a:blip r:embed="rId2"/>
          <a:stretch/>
        </p:blipFill>
        <p:spPr>
          <a:xfrm>
            <a:off x="684360" y="2060640"/>
            <a:ext cx="7362360" cy="704520"/>
          </a:xfrm>
          <a:prstGeom prst="rect">
            <a:avLst/>
          </a:prstGeom>
          <a:ln w="0">
            <a:noFill/>
          </a:ln>
        </p:spPr>
      </p:pic>
      <p:pic>
        <p:nvPicPr>
          <p:cNvPr id="759" name="Picture 4" descr=""/>
          <p:cNvPicPr/>
          <p:nvPr/>
        </p:nvPicPr>
        <p:blipFill>
          <a:blip r:embed="rId3"/>
          <a:stretch/>
        </p:blipFill>
        <p:spPr>
          <a:xfrm>
            <a:off x="611280" y="2637000"/>
            <a:ext cx="7733880" cy="4000320"/>
          </a:xfrm>
          <a:prstGeom prst="rect">
            <a:avLst/>
          </a:prstGeom>
          <a:ln w="0">
            <a:noFill/>
          </a:ln>
        </p:spPr>
      </p:pic>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0" name="Picture 2" descr=""/>
          <p:cNvPicPr/>
          <p:nvPr/>
        </p:nvPicPr>
        <p:blipFill>
          <a:blip r:embed="rId1"/>
          <a:stretch/>
        </p:blipFill>
        <p:spPr>
          <a:xfrm>
            <a:off x="755640" y="260280"/>
            <a:ext cx="7229160" cy="3085920"/>
          </a:xfrm>
          <a:prstGeom prst="rect">
            <a:avLst/>
          </a:prstGeom>
          <a:ln w="0">
            <a:noFill/>
          </a:ln>
        </p:spPr>
      </p:pic>
      <p:pic>
        <p:nvPicPr>
          <p:cNvPr id="761" name="Picture 3" descr=""/>
          <p:cNvPicPr/>
          <p:nvPr/>
        </p:nvPicPr>
        <p:blipFill>
          <a:blip r:embed="rId2"/>
          <a:stretch/>
        </p:blipFill>
        <p:spPr>
          <a:xfrm>
            <a:off x="250920" y="3429000"/>
            <a:ext cx="7752960" cy="1933200"/>
          </a:xfrm>
          <a:prstGeom prst="rect">
            <a:avLst/>
          </a:prstGeom>
          <a:ln w="0">
            <a:noFill/>
          </a:ln>
        </p:spPr>
      </p:pic>
      <p:pic>
        <p:nvPicPr>
          <p:cNvPr id="762" name="Picture 4" descr=""/>
          <p:cNvPicPr/>
          <p:nvPr/>
        </p:nvPicPr>
        <p:blipFill>
          <a:blip r:embed="rId3"/>
          <a:stretch/>
        </p:blipFill>
        <p:spPr>
          <a:xfrm>
            <a:off x="755640" y="5373720"/>
            <a:ext cx="7400520" cy="1333080"/>
          </a:xfrm>
          <a:prstGeom prst="rect">
            <a:avLst/>
          </a:prstGeom>
          <a:ln w="0">
            <a:noFill/>
          </a:ln>
        </p:spPr>
      </p:pic>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3" name="Picture 2" descr=""/>
          <p:cNvPicPr/>
          <p:nvPr/>
        </p:nvPicPr>
        <p:blipFill>
          <a:blip r:embed="rId1"/>
          <a:stretch/>
        </p:blipFill>
        <p:spPr>
          <a:xfrm>
            <a:off x="1258920" y="0"/>
            <a:ext cx="6048000" cy="4047840"/>
          </a:xfrm>
          <a:prstGeom prst="rect">
            <a:avLst/>
          </a:prstGeom>
          <a:ln w="0">
            <a:noFill/>
          </a:ln>
        </p:spPr>
      </p:pic>
      <p:pic>
        <p:nvPicPr>
          <p:cNvPr id="764" name="Picture 3" descr=""/>
          <p:cNvPicPr/>
          <p:nvPr/>
        </p:nvPicPr>
        <p:blipFill>
          <a:blip r:embed="rId2"/>
          <a:stretch/>
        </p:blipFill>
        <p:spPr>
          <a:xfrm>
            <a:off x="611280" y="3905280"/>
            <a:ext cx="7676640" cy="2952360"/>
          </a:xfrm>
          <a:prstGeom prst="rect">
            <a:avLst/>
          </a:prstGeom>
          <a:ln w="0">
            <a:noFill/>
          </a:ln>
        </p:spPr>
      </p:pic>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5" name="Picture 2" descr=""/>
          <p:cNvPicPr/>
          <p:nvPr/>
        </p:nvPicPr>
        <p:blipFill>
          <a:blip r:embed="rId1"/>
          <a:stretch/>
        </p:blipFill>
        <p:spPr>
          <a:xfrm>
            <a:off x="611280" y="260280"/>
            <a:ext cx="7590960" cy="1342800"/>
          </a:xfrm>
          <a:prstGeom prst="rect">
            <a:avLst/>
          </a:prstGeom>
          <a:ln w="0">
            <a:noFill/>
          </a:ln>
        </p:spPr>
      </p:pic>
      <p:pic>
        <p:nvPicPr>
          <p:cNvPr id="766" name="Picture 3" descr=""/>
          <p:cNvPicPr/>
          <p:nvPr/>
        </p:nvPicPr>
        <p:blipFill>
          <a:blip r:embed="rId2"/>
          <a:stretch/>
        </p:blipFill>
        <p:spPr>
          <a:xfrm>
            <a:off x="971640" y="2060640"/>
            <a:ext cx="6514920" cy="42192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Picture 1" descr=""/>
          <p:cNvPicPr/>
          <p:nvPr/>
        </p:nvPicPr>
        <p:blipFill>
          <a:blip r:embed="rId1"/>
          <a:stretch/>
        </p:blipFill>
        <p:spPr>
          <a:xfrm>
            <a:off x="1266840" y="1281240"/>
            <a:ext cx="6609960" cy="4295520"/>
          </a:xfrm>
          <a:prstGeom prst="rect">
            <a:avLst/>
          </a:prstGeom>
          <a:ln w="0">
            <a:noFill/>
          </a:ln>
        </p:spPr>
      </p:pic>
      <p:sp>
        <p:nvSpPr>
          <p:cNvPr id="268" name="Text Box 2"/>
          <p:cNvSpPr/>
          <p:nvPr/>
        </p:nvSpPr>
        <p:spPr>
          <a:xfrm>
            <a:off x="882360" y="290520"/>
            <a:ext cx="524988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DIAGRAMA DE BLOCOS DA UNIDADE LÓGICA E ARITMÉTICA: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Introdução</a:t>
            </a:r>
            <a:endParaRPr b="0" lang="pt-BR" sz="4400" spc="-1" strike="noStrike">
              <a:solidFill>
                <a:srgbClr val="000000"/>
              </a:solidFill>
              <a:latin typeface="Arial"/>
            </a:endParaRPr>
          </a:p>
        </p:txBody>
      </p:sp>
      <p:pic>
        <p:nvPicPr>
          <p:cNvPr id="768" name="Picture 2" descr="AMD Athlon™ Processor Logo"/>
          <p:cNvPicPr/>
          <p:nvPr/>
        </p:nvPicPr>
        <p:blipFill>
          <a:blip r:embed="rId1"/>
          <a:stretch/>
        </p:blipFill>
        <p:spPr>
          <a:xfrm>
            <a:off x="7740720" y="333360"/>
            <a:ext cx="952200" cy="1114200"/>
          </a:xfrm>
          <a:prstGeom prst="rect">
            <a:avLst/>
          </a:prstGeom>
          <a:ln w="0">
            <a:noFill/>
          </a:ln>
        </p:spPr>
      </p:pic>
      <p:sp>
        <p:nvSpPr>
          <p:cNvPr id="769" name="PlaceHolder 2"/>
          <p:cNvSpPr>
            <a:spLocks noGrp="1"/>
          </p:cNvSpPr>
          <p:nvPr>
            <p:ph/>
          </p:nvPr>
        </p:nvSpPr>
        <p:spPr>
          <a:xfrm>
            <a:off x="395280" y="1700280"/>
            <a:ext cx="8229240" cy="453672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Socket AM2</a:t>
            </a:r>
            <a:endParaRPr b="0" lang="pt-BR" sz="1800" spc="-1" strike="noStrike">
              <a:solidFill>
                <a:srgbClr val="000000"/>
              </a:solidFill>
              <a:latin typeface="Calibri"/>
            </a:endParaRPr>
          </a:p>
          <a:p>
            <a:pPr algn="just">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O Soquete AM2 é um soquete da AMD de 940 pinos, para processadores Athlon 64, Athlon 64 X2, Athlon 64 FX e os novos Sempron AM2, utilizando memórias DDR2</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Depois do lançamento das memórias DDR2 a AMD sentiu a necessidade de adaptar a tecnologia Athlon 64 à essas memórias. Com relação ao o soquete anterior, o 939, o AM2 ganhou um pino a mais, mas não equivale ao soquete 940 de Opteron. A grande mudança entre o processador AM2 e um 939 é o controlador de memória adaptado para DDR2, não mudando muito a tecnologia em relação ao soquete anterior (939)</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O soquete AM2 trabalha com memórias DDR2 533, DDR2 667 e DDR2 800</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Suporta HyperTransport 2.0</a:t>
            </a:r>
            <a:endParaRPr b="0" lang="pt-BR" sz="1600" spc="-1" strike="noStrike">
              <a:solidFill>
                <a:srgbClr val="000000"/>
              </a:solidFill>
              <a:latin typeface="Calibri"/>
            </a:endParaRPr>
          </a:p>
          <a:p>
            <a:pPr marL="743040" indent="-285840" algn="just">
              <a:lnSpc>
                <a:spcPct val="100000"/>
              </a:lnSpc>
              <a:spcBef>
                <a:spcPts val="400"/>
              </a:spcBef>
              <a:buNone/>
              <a:tabLst>
                <a:tab algn="l" pos="0"/>
              </a:tabLst>
            </a:pPr>
            <a:endParaRPr b="0" lang="pt-BR"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Introdução</a:t>
            </a:r>
            <a:endParaRPr b="0" lang="pt-BR" sz="4400" spc="-1" strike="noStrike">
              <a:solidFill>
                <a:srgbClr val="000000"/>
              </a:solidFill>
              <a:latin typeface="Arial"/>
            </a:endParaRPr>
          </a:p>
        </p:txBody>
      </p:sp>
      <p:pic>
        <p:nvPicPr>
          <p:cNvPr id="771" name="Picture 2" descr="AMD Athlon™ Processor Logo"/>
          <p:cNvPicPr/>
          <p:nvPr/>
        </p:nvPicPr>
        <p:blipFill>
          <a:blip r:embed="rId1"/>
          <a:stretch/>
        </p:blipFill>
        <p:spPr>
          <a:xfrm>
            <a:off x="7740720" y="333360"/>
            <a:ext cx="952200" cy="1114200"/>
          </a:xfrm>
          <a:prstGeom prst="rect">
            <a:avLst/>
          </a:prstGeom>
          <a:ln w="0">
            <a:noFill/>
          </a:ln>
        </p:spPr>
      </p:pic>
      <p:sp>
        <p:nvSpPr>
          <p:cNvPr id="772" name="PlaceHolder 2"/>
          <p:cNvSpPr>
            <a:spLocks noGrp="1"/>
          </p:cNvSpPr>
          <p:nvPr>
            <p:ph/>
          </p:nvPr>
        </p:nvSpPr>
        <p:spPr>
          <a:xfrm>
            <a:off x="395280" y="1700280"/>
            <a:ext cx="8229240" cy="460800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Socket AM2+</a:t>
            </a:r>
            <a:endParaRPr b="0" lang="pt-BR" sz="1800" spc="-1" strike="noStrike">
              <a:solidFill>
                <a:srgbClr val="000000"/>
              </a:solidFill>
              <a:latin typeface="Calibri"/>
            </a:endParaRPr>
          </a:p>
          <a:p>
            <a:pPr algn="just">
              <a:lnSpc>
                <a:spcPct val="100000"/>
              </a:lnSpc>
              <a:spcBef>
                <a:spcPts val="320"/>
              </a:spcBef>
              <a:buNone/>
            </a:pPr>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Suporta HyperTransport 3.0</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É compatível com memórias DDR2</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Até 2.6Ghz</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941 pinos</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1" lang="pt-BR" sz="1600" spc="-1" strike="noStrike">
                <a:solidFill>
                  <a:srgbClr val="000000"/>
                </a:solidFill>
                <a:latin typeface="Calibri"/>
              </a:rPr>
              <a:t>Split power planes</a:t>
            </a:r>
            <a:r>
              <a:rPr b="0" lang="pt-BR" sz="1600" spc="-1" strike="noStrike">
                <a:solidFill>
                  <a:srgbClr val="000000"/>
                </a:solidFill>
                <a:latin typeface="Calibri"/>
              </a:rPr>
              <a:t>: Memórias DDR2 e alimentação separada para núcleos e controlador de memória integrado. Um para os núcleos de CPU, e outro para o controlador de memória integrado (IMC). Isto melhorará a economia de energia, especialmente com os gráficos integrados se os núcleos encontram no modo sleep, porém o IMC segue ativo</a:t>
            </a:r>
            <a:endParaRPr b="0" lang="pt-BR" sz="1600" spc="-1" strike="noStrike">
              <a:solidFill>
                <a:srgbClr val="000000"/>
              </a:solidFill>
              <a:latin typeface="Calibri"/>
            </a:endParaRPr>
          </a:p>
          <a:p>
            <a:endParaRPr b="0" lang="pt-BR" sz="1600" spc="-1" strike="noStrike">
              <a:solidFill>
                <a:srgbClr val="000000"/>
              </a:solidFill>
              <a:latin typeface="Calibri"/>
            </a:endParaRPr>
          </a:p>
          <a:p>
            <a:endParaRPr b="0" lang="pt-BR"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Introdução</a:t>
            </a:r>
            <a:endParaRPr b="0" lang="pt-BR" sz="4400" spc="-1" strike="noStrike">
              <a:solidFill>
                <a:srgbClr val="000000"/>
              </a:solidFill>
              <a:latin typeface="Arial"/>
            </a:endParaRPr>
          </a:p>
        </p:txBody>
      </p:sp>
      <p:pic>
        <p:nvPicPr>
          <p:cNvPr id="774" name="Picture 2" descr="AMD Athlon™ Processor Logo"/>
          <p:cNvPicPr/>
          <p:nvPr/>
        </p:nvPicPr>
        <p:blipFill>
          <a:blip r:embed="rId1"/>
          <a:stretch/>
        </p:blipFill>
        <p:spPr>
          <a:xfrm>
            <a:off x="7740720" y="333360"/>
            <a:ext cx="952200" cy="1114200"/>
          </a:xfrm>
          <a:prstGeom prst="rect">
            <a:avLst/>
          </a:prstGeom>
          <a:ln w="0">
            <a:noFill/>
          </a:ln>
        </p:spPr>
      </p:pic>
      <p:sp>
        <p:nvSpPr>
          <p:cNvPr id="775" name="PlaceHolder 2"/>
          <p:cNvSpPr>
            <a:spLocks noGrp="1"/>
          </p:cNvSpPr>
          <p:nvPr>
            <p:ph/>
          </p:nvPr>
        </p:nvSpPr>
        <p:spPr>
          <a:xfrm>
            <a:off x="395280" y="1700280"/>
            <a:ext cx="8229240" cy="460800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Socket AM3</a:t>
            </a:r>
            <a:endParaRPr b="0" lang="pt-BR" sz="1800" spc="-1" strike="noStrike">
              <a:solidFill>
                <a:srgbClr val="000000"/>
              </a:solidFill>
              <a:latin typeface="Calibri"/>
            </a:endParaRPr>
          </a:p>
          <a:p>
            <a:pPr algn="just">
              <a:lnSpc>
                <a:spcPct val="100000"/>
              </a:lnSpc>
              <a:spcBef>
                <a:spcPts val="641"/>
              </a:spcBef>
              <a:buNone/>
            </a:pPr>
            <a:endParaRPr b="0" lang="pt-BR" sz="32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Suporta HyperTransport 3.x e 4.0</a:t>
            </a:r>
            <a:endParaRPr b="0" lang="pt-BR" sz="1600" spc="-1" strike="noStrike">
              <a:solidFill>
                <a:srgbClr val="000000"/>
              </a:solidFill>
              <a:latin typeface="Calibri"/>
            </a:endParaRPr>
          </a:p>
          <a:p>
            <a:pPr marL="743040" indent="-285840" algn="just">
              <a:lnSpc>
                <a:spcPct val="100000"/>
              </a:lnSpc>
              <a:spcBef>
                <a:spcPts val="320"/>
              </a:spcBef>
              <a:buNone/>
              <a:tabLst>
                <a:tab algn="l" pos="0"/>
              </a:tabLst>
            </a:pPr>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tabLst>
                <a:tab algn="l" pos="0"/>
              </a:tabLst>
            </a:pPr>
            <a:r>
              <a:rPr b="0" lang="pt-BR" sz="1600" spc="-1" strike="noStrike">
                <a:solidFill>
                  <a:srgbClr val="000000"/>
                </a:solidFill>
                <a:latin typeface="Calibri"/>
              </a:rPr>
              <a:t>Até 3.2 Ghz</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tabLst>
                <a:tab algn="l" pos="0"/>
              </a:tabLst>
            </a:pPr>
            <a:r>
              <a:rPr b="0" lang="pt-BR" sz="1600" spc="-1" strike="noStrike">
                <a:solidFill>
                  <a:srgbClr val="000000"/>
                </a:solidFill>
                <a:latin typeface="Calibri"/>
              </a:rPr>
              <a:t>942 pinos</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tabLst>
                <a:tab algn="l" pos="0"/>
              </a:tabLst>
            </a:pPr>
            <a:r>
              <a:rPr b="0" lang="pt-BR" sz="1600" spc="-1" strike="noStrike">
                <a:solidFill>
                  <a:srgbClr val="000000"/>
                </a:solidFill>
                <a:latin typeface="Calibri"/>
              </a:rPr>
              <a:t>É compatível com memórias DDR2 e DDR3</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tabLst>
                <a:tab algn="l" pos="0"/>
              </a:tabLst>
            </a:pPr>
            <a:r>
              <a:rPr b="0" lang="pt-BR" sz="1600" spc="-1" strike="noStrike">
                <a:solidFill>
                  <a:srgbClr val="000000"/>
                </a:solidFill>
                <a:latin typeface="Calibri"/>
              </a:rPr>
              <a:t>O Soquete AM3 será compatível com os dois tipos de memória de canal duplo: PC2-8500 (DDR 2 1.066 MHz) e PC3-1066 (DDR 3 1.333 MHz)</a:t>
            </a:r>
            <a:endParaRPr b="0" lang="pt-BR" sz="1600" spc="-1" strike="noStrike">
              <a:solidFill>
                <a:srgbClr val="000000"/>
              </a:solidFill>
              <a:latin typeface="Calibri"/>
            </a:endParaRPr>
          </a:p>
          <a:p>
            <a:endParaRPr b="0" lang="pt-BR" sz="2800" spc="-1" strike="noStrike">
              <a:solidFill>
                <a:srgbClr val="000000"/>
              </a:solidFill>
              <a:latin typeface="Calibri"/>
            </a:endParaRPr>
          </a:p>
          <a:p>
            <a:endParaRPr b="0" lang="pt-BR"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Família Athlon</a:t>
            </a:r>
            <a:endParaRPr b="0" lang="pt-BR" sz="4400" spc="-1" strike="noStrike">
              <a:solidFill>
                <a:srgbClr val="000000"/>
              </a:solidFill>
              <a:latin typeface="Arial"/>
            </a:endParaRPr>
          </a:p>
        </p:txBody>
      </p:sp>
      <p:pic>
        <p:nvPicPr>
          <p:cNvPr id="777" name="Picture 2" descr="AMD Athlon™ Processor Logo"/>
          <p:cNvPicPr/>
          <p:nvPr/>
        </p:nvPicPr>
        <p:blipFill>
          <a:blip r:embed="rId1"/>
          <a:stretch/>
        </p:blipFill>
        <p:spPr>
          <a:xfrm>
            <a:off x="7740720" y="333360"/>
            <a:ext cx="952200" cy="1114200"/>
          </a:xfrm>
          <a:prstGeom prst="rect">
            <a:avLst/>
          </a:prstGeom>
          <a:ln w="0">
            <a:noFill/>
          </a:ln>
        </p:spPr>
      </p:pic>
      <p:sp>
        <p:nvSpPr>
          <p:cNvPr id="778" name="Espaço Reservado para Texto 1"/>
          <p:cNvSpPr/>
          <p:nvPr/>
        </p:nvSpPr>
        <p:spPr>
          <a:xfrm>
            <a:off x="547560" y="1709640"/>
            <a:ext cx="8229240" cy="30142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endParaRPr b="0" lang="pt-BR" sz="1800" spc="-1" strike="noStrike">
              <a:latin typeface="Arial"/>
            </a:endParaRPr>
          </a:p>
          <a:p>
            <a:pPr marL="343080" indent="-343080" algn="just">
              <a:lnSpc>
                <a:spcPct val="100000"/>
              </a:lnSpc>
              <a:buClr>
                <a:srgbClr val="000000"/>
              </a:buClr>
              <a:buFont typeface="Symbol" charset="2"/>
              <a:buChar char=""/>
            </a:pPr>
            <a:r>
              <a:rPr b="0" lang="pt-BR" sz="1800" spc="-1" strike="noStrike">
                <a:solidFill>
                  <a:srgbClr val="000000"/>
                </a:solidFill>
                <a:latin typeface="Calibri"/>
              </a:rPr>
              <a:t>A série de processadores Athlon sempre foi — e continua como — a principal linha de produtos da AMD. Os CPUs com nomenclatura Athlon possuem recursos e tecnologias voltadas aos usuários que necessitam de alto desempenho, mas que não querem esbanjar no processador mais caro do momento. Atualmente a AMD comercializa quatro tipos de Athlon, os quais serão abordados a seguir.</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p:nvPr>
        </p:nvSpPr>
        <p:spPr>
          <a:xfrm>
            <a:off x="395280" y="1700280"/>
            <a:ext cx="8229240" cy="417636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Atlhon X2</a:t>
            </a:r>
            <a:endParaRPr b="0" lang="pt-BR" sz="1800" spc="-1" strike="noStrike">
              <a:solidFill>
                <a:srgbClr val="000000"/>
              </a:solidFill>
              <a:latin typeface="Calibri"/>
            </a:endParaRPr>
          </a:p>
          <a:p>
            <a:pPr algn="just">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Os processadores Athlon X2 são quase iguais entre si (pelo menos quanto às tecnologias que suportam). Todos os CPUs desta série possuem dois núcleos, compatibilidade com sistemas operacionais de 32 e 64 bits e recursos semelhantes. O que diferencia um Athlon X2 de outro é a quantidade de memória interna (cache L1, L2 e L3) e, evidentemente, a frequência. Além disso, alguns CPUs Athlon utilizam soquetes (AM2 e AM2+) diferentes</a:t>
            </a:r>
            <a:endParaRPr b="0" lang="pt-BR" sz="1600" spc="-1" strike="noStrike">
              <a:solidFill>
                <a:srgbClr val="000000"/>
              </a:solidFill>
              <a:latin typeface="Calibri"/>
            </a:endParaRPr>
          </a:p>
        </p:txBody>
      </p:sp>
      <p:sp>
        <p:nvSpPr>
          <p:cNvPr id="780"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Família Athlon</a:t>
            </a:r>
            <a:endParaRPr b="0" lang="pt-BR" sz="4400" spc="-1" strike="noStrike">
              <a:solidFill>
                <a:srgbClr val="000000"/>
              </a:solidFill>
              <a:latin typeface="Arial"/>
            </a:endParaRPr>
          </a:p>
        </p:txBody>
      </p:sp>
      <p:pic>
        <p:nvPicPr>
          <p:cNvPr id="781" name="Picture 2" descr="AMD Athlon™ Processor Logo"/>
          <p:cNvPicPr/>
          <p:nvPr/>
        </p:nvPicPr>
        <p:blipFill>
          <a:blip r:embed="rId1"/>
          <a:stretch/>
        </p:blipFill>
        <p:spPr>
          <a:xfrm>
            <a:off x="7740720" y="333360"/>
            <a:ext cx="952200" cy="1114200"/>
          </a:xfrm>
          <a:prstGeom prst="rect">
            <a:avLst/>
          </a:prstGeom>
          <a:ln w="0">
            <a:noFill/>
          </a:ln>
        </p:spPr>
      </p:pic>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title"/>
          </p:nvPr>
        </p:nvSpPr>
        <p:spPr>
          <a:xfrm>
            <a:off x="395280" y="40464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Família Athlon</a:t>
            </a:r>
            <a:endParaRPr b="0" lang="pt-BR" sz="4400" spc="-1" strike="noStrike">
              <a:solidFill>
                <a:srgbClr val="000000"/>
              </a:solidFill>
              <a:latin typeface="Arial"/>
            </a:endParaRPr>
          </a:p>
        </p:txBody>
      </p:sp>
      <p:pic>
        <p:nvPicPr>
          <p:cNvPr id="783" name="Picture 2" descr="AMD Athlon™ Processor Logo"/>
          <p:cNvPicPr/>
          <p:nvPr/>
        </p:nvPicPr>
        <p:blipFill>
          <a:blip r:embed="rId1"/>
          <a:stretch/>
        </p:blipFill>
        <p:spPr>
          <a:xfrm>
            <a:off x="7740720" y="333360"/>
            <a:ext cx="952200" cy="1114200"/>
          </a:xfrm>
          <a:prstGeom prst="rect">
            <a:avLst/>
          </a:prstGeom>
          <a:ln w="0">
            <a:noFill/>
          </a:ln>
        </p:spPr>
      </p:pic>
      <p:pic>
        <p:nvPicPr>
          <p:cNvPr id="784" name="Picture 2" descr=""/>
          <p:cNvPicPr/>
          <p:nvPr/>
        </p:nvPicPr>
        <p:blipFill>
          <a:blip r:embed="rId2"/>
          <a:stretch/>
        </p:blipFill>
        <p:spPr>
          <a:xfrm>
            <a:off x="468360" y="2565360"/>
            <a:ext cx="8213400" cy="3362040"/>
          </a:xfrm>
          <a:prstGeom prst="rect">
            <a:avLst/>
          </a:prstGeom>
          <a:ln w="0">
            <a:noFill/>
          </a:ln>
        </p:spPr>
      </p:pic>
      <p:sp>
        <p:nvSpPr>
          <p:cNvPr id="785" name="Espaço Reservado para Texto 1"/>
          <p:cNvSpPr/>
          <p:nvPr/>
        </p:nvSpPr>
        <p:spPr>
          <a:xfrm>
            <a:off x="395280" y="1700280"/>
            <a:ext cx="8229240" cy="433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endParaRPr b="0" lang="pt-BR" sz="1800" spc="-1" strike="noStrike">
              <a:latin typeface="Arial"/>
            </a:endParaRPr>
          </a:p>
          <a:p>
            <a:pPr marL="343080" indent="-343080" algn="just">
              <a:lnSpc>
                <a:spcPct val="100000"/>
              </a:lnSpc>
              <a:buClr>
                <a:srgbClr val="000000"/>
              </a:buClr>
              <a:buFont typeface="Symbol" charset="2"/>
              <a:buChar char=""/>
            </a:pPr>
            <a:r>
              <a:rPr b="0" lang="pt-BR" sz="1800" spc="-1" strike="noStrike">
                <a:solidFill>
                  <a:srgbClr val="000000"/>
                </a:solidFill>
                <a:latin typeface="Calibri"/>
              </a:rPr>
              <a:t>Atlhon X2</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nSpc>
                <a:spcPct val="100000"/>
              </a:lnSpc>
              <a:spcBef>
                <a:spcPts val="360"/>
              </a:spcBef>
              <a:buNone/>
            </a:pPr>
            <a:endParaRPr b="0" lang="pt-BR" sz="1800" spc="-1" strike="noStrike">
              <a:solidFill>
                <a:srgbClr val="000000"/>
              </a:solidFill>
              <a:latin typeface="Calibri"/>
            </a:endParaRPr>
          </a:p>
          <a:p>
            <a:pPr marL="343080" indent="-343080">
              <a:lnSpc>
                <a:spcPct val="100000"/>
              </a:lnSpc>
              <a:spcBef>
                <a:spcPts val="360"/>
              </a:spcBef>
              <a:buClr>
                <a:srgbClr val="000000"/>
              </a:buClr>
              <a:buFont typeface="Arial"/>
              <a:buChar char="•"/>
            </a:pPr>
            <a:r>
              <a:rPr b="0" lang="pt-BR" sz="1800" spc="-1" strike="noStrike">
                <a:solidFill>
                  <a:srgbClr val="000000"/>
                </a:solidFill>
                <a:latin typeface="Calibri"/>
              </a:rPr>
              <a:t>Athlon II</a:t>
            </a:r>
            <a:endParaRPr b="0" lang="pt-BR" sz="1800" spc="-1" strike="noStrike">
              <a:solidFill>
                <a:srgbClr val="000000"/>
              </a:solidFill>
              <a:latin typeface="Calibri"/>
            </a:endParaRPr>
          </a:p>
          <a:p>
            <a:pPr>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A linha AMD Athlon II surgiu em decorrência do novo plano que a AMD criou para poupar energia. Outro aspecto que fez a fabricante criar uma “segunda geração” de Athlon foi a adição de três e quatro núcleos à série. A empresa percebeu que a arquitetura do Athlon é ideal para suportar até quatro núcleos e apresentar um excelente desempenho para boa parte dos usuários</a:t>
            </a:r>
            <a:endParaRPr b="0" lang="pt-BR" sz="1600" spc="-1" strike="noStrike">
              <a:solidFill>
                <a:srgbClr val="000000"/>
              </a:solidFill>
              <a:latin typeface="Calibri"/>
            </a:endParaRPr>
          </a:p>
        </p:txBody>
      </p:sp>
      <p:sp>
        <p:nvSpPr>
          <p:cNvPr id="787"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Família Athlon</a:t>
            </a:r>
            <a:endParaRPr b="0" lang="pt-BR" sz="4400" spc="-1" strike="noStrike">
              <a:solidFill>
                <a:srgbClr val="000000"/>
              </a:solidFill>
              <a:latin typeface="Arial"/>
            </a:endParaRPr>
          </a:p>
        </p:txBody>
      </p:sp>
      <p:pic>
        <p:nvPicPr>
          <p:cNvPr id="788" name="Picture 2" descr="http://www.amd.com/PublishingImages/Public/Logo_ProductLogos/100WJPEG/29531.jpg"/>
          <p:cNvPicPr/>
          <p:nvPr/>
        </p:nvPicPr>
        <p:blipFill>
          <a:blip r:embed="rId1"/>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nSpc>
                <a:spcPct val="100000"/>
              </a:lnSpc>
              <a:spcBef>
                <a:spcPts val="360"/>
              </a:spcBef>
              <a:buNone/>
            </a:pPr>
            <a:endParaRPr b="0" lang="pt-BR" sz="1800" spc="-1" strike="noStrike">
              <a:solidFill>
                <a:srgbClr val="000000"/>
              </a:solidFill>
              <a:latin typeface="Calibri"/>
            </a:endParaRPr>
          </a:p>
          <a:p>
            <a:pPr marL="343080" indent="-343080">
              <a:lnSpc>
                <a:spcPct val="100000"/>
              </a:lnSpc>
              <a:spcBef>
                <a:spcPts val="360"/>
              </a:spcBef>
              <a:buClr>
                <a:srgbClr val="000000"/>
              </a:buClr>
              <a:buFont typeface="Arial"/>
              <a:buChar char="•"/>
            </a:pPr>
            <a:r>
              <a:rPr b="0" lang="pt-BR" sz="1800" spc="-1" strike="noStrike">
                <a:solidFill>
                  <a:srgbClr val="000000"/>
                </a:solidFill>
                <a:latin typeface="Calibri"/>
              </a:rPr>
              <a:t>Athlon II – X2</a:t>
            </a:r>
            <a:endParaRPr b="0" lang="pt-BR" sz="1800" spc="-1" strike="noStrike">
              <a:solidFill>
                <a:srgbClr val="000000"/>
              </a:solidFill>
              <a:latin typeface="Calibri"/>
            </a:endParaRPr>
          </a:p>
          <a:p>
            <a:pPr>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A linha Athlon II inicia suas vendas com os processadores de núcleo duplo. Os AMD Athlon II X2 são muito semelhantes à antiga linha Athlon X2, porém trazem quantidade maior de memória cache L1 e L2 e suportam a memória DDR3</a:t>
            </a:r>
            <a:endParaRPr b="0" lang="pt-BR" sz="1600" spc="-1" strike="noStrike">
              <a:solidFill>
                <a:srgbClr val="000000"/>
              </a:solidFill>
              <a:latin typeface="Calibri"/>
            </a:endParaRPr>
          </a:p>
        </p:txBody>
      </p:sp>
      <p:sp>
        <p:nvSpPr>
          <p:cNvPr id="790"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Família Athlon</a:t>
            </a:r>
            <a:endParaRPr b="0" lang="pt-BR" sz="4400" spc="-1" strike="noStrike">
              <a:solidFill>
                <a:srgbClr val="000000"/>
              </a:solidFill>
              <a:latin typeface="Arial"/>
            </a:endParaRPr>
          </a:p>
        </p:txBody>
      </p:sp>
      <p:pic>
        <p:nvPicPr>
          <p:cNvPr id="791" name="Picture 2" descr=""/>
          <p:cNvPicPr/>
          <p:nvPr/>
        </p:nvPicPr>
        <p:blipFill>
          <a:blip r:embed="rId1"/>
          <a:stretch/>
        </p:blipFill>
        <p:spPr>
          <a:xfrm>
            <a:off x="684360" y="3716280"/>
            <a:ext cx="7775280" cy="1968120"/>
          </a:xfrm>
          <a:prstGeom prst="rect">
            <a:avLst/>
          </a:prstGeom>
          <a:ln w="0">
            <a:noFill/>
          </a:ln>
        </p:spPr>
      </p:pic>
      <p:pic>
        <p:nvPicPr>
          <p:cNvPr id="792" name="Picture 2" descr="http://www.amd.com/PublishingImages/Public/Logo_ProductLogos/100WJPEG/29531.jpg"/>
          <p:cNvPicPr/>
          <p:nvPr/>
        </p:nvPicPr>
        <p:blipFill>
          <a:blip r:embed="rId2"/>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nSpc>
                <a:spcPct val="100000"/>
              </a:lnSpc>
              <a:spcBef>
                <a:spcPts val="360"/>
              </a:spcBef>
              <a:buNone/>
            </a:pPr>
            <a:endParaRPr b="0" lang="pt-BR" sz="1800" spc="-1" strike="noStrike">
              <a:solidFill>
                <a:srgbClr val="000000"/>
              </a:solidFill>
              <a:latin typeface="Calibri"/>
            </a:endParaRPr>
          </a:p>
          <a:p>
            <a:pPr marL="343080" indent="-343080">
              <a:lnSpc>
                <a:spcPct val="100000"/>
              </a:lnSpc>
              <a:spcBef>
                <a:spcPts val="360"/>
              </a:spcBef>
              <a:buClr>
                <a:srgbClr val="000000"/>
              </a:buClr>
              <a:buFont typeface="Arial"/>
              <a:buChar char="•"/>
            </a:pPr>
            <a:r>
              <a:rPr b="0" lang="pt-BR" sz="1800" spc="-1" strike="noStrike">
                <a:solidFill>
                  <a:srgbClr val="000000"/>
                </a:solidFill>
                <a:latin typeface="Calibri"/>
              </a:rPr>
              <a:t>Athlon II – X3</a:t>
            </a:r>
            <a:endParaRPr b="0" lang="pt-BR" sz="1800" spc="-1" strike="noStrike">
              <a:solidFill>
                <a:srgbClr val="000000"/>
              </a:solidFill>
              <a:latin typeface="Calibri"/>
            </a:endParaRPr>
          </a:p>
          <a:p>
            <a:pPr>
              <a:lnSpc>
                <a:spcPct val="100000"/>
              </a:lnSpc>
              <a:spcBef>
                <a:spcPts val="641"/>
              </a:spcBef>
              <a:buNone/>
            </a:pPr>
            <a:endParaRPr b="0" lang="pt-BR" sz="32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Os CPUS Athlon II X3 são modelos intermediários. Apesar de possuírem três núcleos e mais memória cache L1, eles trazem menor quantidade de memória cache L2. Os CPUs Athlon II X3 suportam memória DDR3 de até 1333 MHz (enquanto o Athlon II X2 suporta memórias de até 1066 MHz)</a:t>
            </a:r>
            <a:endParaRPr b="0" lang="pt-BR" sz="1600" spc="-1" strike="noStrike">
              <a:solidFill>
                <a:srgbClr val="000000"/>
              </a:solidFill>
              <a:latin typeface="Calibri"/>
            </a:endParaRPr>
          </a:p>
          <a:p>
            <a:endParaRPr b="0" lang="pt-BR" sz="16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A AMD lançou também processadores Athlon II X3 mais econômicos, os quais recebem o nome de “Energy Efficient AMD Athlon™ II X3 Triple-Core Processor”. Obviamente, estes modelos são mais econômicos, mas também rodam em frequências mais baixas. Veja os modelos do Athlon II X3 fabricados e comercializados atualmente pela AMD</a:t>
            </a:r>
            <a:endParaRPr b="0" lang="pt-BR" sz="1600" spc="-1" strike="noStrike">
              <a:solidFill>
                <a:srgbClr val="000000"/>
              </a:solidFill>
              <a:latin typeface="Calibri"/>
            </a:endParaRPr>
          </a:p>
        </p:txBody>
      </p:sp>
      <p:sp>
        <p:nvSpPr>
          <p:cNvPr id="794"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Família Athlon</a:t>
            </a:r>
            <a:endParaRPr b="0" lang="pt-BR" sz="4400" spc="-1" strike="noStrike">
              <a:solidFill>
                <a:srgbClr val="000000"/>
              </a:solidFill>
              <a:latin typeface="Arial"/>
            </a:endParaRPr>
          </a:p>
        </p:txBody>
      </p:sp>
      <p:pic>
        <p:nvPicPr>
          <p:cNvPr id="795" name="Picture 2" descr="http://www.amd.com/PublishingImages/Public/Logo_ProductLogos/100WJPEG/29531.jpg"/>
          <p:cNvPicPr/>
          <p:nvPr/>
        </p:nvPicPr>
        <p:blipFill>
          <a:blip r:embed="rId1"/>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nSpc>
                <a:spcPct val="100000"/>
              </a:lnSpc>
              <a:spcBef>
                <a:spcPts val="360"/>
              </a:spcBef>
              <a:buNone/>
            </a:pPr>
            <a:endParaRPr b="0" lang="pt-BR" sz="1800" spc="-1" strike="noStrike">
              <a:solidFill>
                <a:srgbClr val="000000"/>
              </a:solidFill>
              <a:latin typeface="Calibri"/>
            </a:endParaRPr>
          </a:p>
          <a:p>
            <a:pPr marL="343080" indent="-343080">
              <a:lnSpc>
                <a:spcPct val="100000"/>
              </a:lnSpc>
              <a:spcBef>
                <a:spcPts val="360"/>
              </a:spcBef>
              <a:buClr>
                <a:srgbClr val="000000"/>
              </a:buClr>
              <a:buFont typeface="Arial"/>
              <a:buChar char="•"/>
            </a:pPr>
            <a:r>
              <a:rPr b="0" lang="pt-BR" sz="1800" spc="-1" strike="noStrike">
                <a:solidFill>
                  <a:srgbClr val="000000"/>
                </a:solidFill>
                <a:latin typeface="Calibri"/>
              </a:rPr>
              <a:t>Athlon II – X3</a:t>
            </a:r>
            <a:endParaRPr b="0" lang="pt-BR" sz="1800" spc="-1" strike="noStrike">
              <a:solidFill>
                <a:srgbClr val="000000"/>
              </a:solidFill>
              <a:latin typeface="Calibri"/>
            </a:endParaRPr>
          </a:p>
          <a:p>
            <a:pPr>
              <a:lnSpc>
                <a:spcPct val="100000"/>
              </a:lnSpc>
              <a:spcBef>
                <a:spcPts val="641"/>
              </a:spcBef>
              <a:buNone/>
            </a:pPr>
            <a:endParaRPr b="0" lang="pt-BR" sz="3200" spc="-1" strike="noStrike">
              <a:solidFill>
                <a:srgbClr val="000000"/>
              </a:solidFill>
              <a:latin typeface="Calibri"/>
            </a:endParaRPr>
          </a:p>
        </p:txBody>
      </p:sp>
      <p:sp>
        <p:nvSpPr>
          <p:cNvPr id="797"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Família Athlon</a:t>
            </a:r>
            <a:endParaRPr b="0" lang="pt-BR" sz="4400" spc="-1" strike="noStrike">
              <a:solidFill>
                <a:srgbClr val="000000"/>
              </a:solidFill>
              <a:latin typeface="Arial"/>
            </a:endParaRPr>
          </a:p>
        </p:txBody>
      </p:sp>
      <p:pic>
        <p:nvPicPr>
          <p:cNvPr id="798" name="Picture 2" descr=""/>
          <p:cNvPicPr/>
          <p:nvPr/>
        </p:nvPicPr>
        <p:blipFill>
          <a:blip r:embed="rId1"/>
          <a:stretch/>
        </p:blipFill>
        <p:spPr>
          <a:xfrm>
            <a:off x="611280" y="2708280"/>
            <a:ext cx="8049960" cy="1709280"/>
          </a:xfrm>
          <a:prstGeom prst="rect">
            <a:avLst/>
          </a:prstGeom>
          <a:ln w="0">
            <a:noFill/>
          </a:ln>
        </p:spPr>
      </p:pic>
      <p:pic>
        <p:nvPicPr>
          <p:cNvPr id="799" name="Picture 2" descr="http://www.amd.com/PublishingImages/Public/Logo_ProductLogos/100WJPEG/29531.jpg"/>
          <p:cNvPicPr/>
          <p:nvPr/>
        </p:nvPicPr>
        <p:blipFill>
          <a:blip r:embed="rId2"/>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1" descr=""/>
          <p:cNvPicPr/>
          <p:nvPr/>
        </p:nvPicPr>
        <p:blipFill>
          <a:blip r:embed="rId1"/>
          <a:stretch/>
        </p:blipFill>
        <p:spPr>
          <a:xfrm>
            <a:off x="1143000" y="380880"/>
            <a:ext cx="6686280" cy="3276360"/>
          </a:xfrm>
          <a:prstGeom prst="rect">
            <a:avLst/>
          </a:prstGeom>
          <a:ln w="0">
            <a:noFill/>
          </a:ln>
        </p:spPr>
      </p:pic>
      <p:pic>
        <p:nvPicPr>
          <p:cNvPr id="270" name="Picture 2" descr=""/>
          <p:cNvPicPr/>
          <p:nvPr/>
        </p:nvPicPr>
        <p:blipFill>
          <a:blip r:embed="rId2"/>
          <a:stretch/>
        </p:blipFill>
        <p:spPr>
          <a:xfrm>
            <a:off x="990720" y="3581280"/>
            <a:ext cx="6609960" cy="2962080"/>
          </a:xfrm>
          <a:prstGeom prst="rect">
            <a:avLst/>
          </a:prstGeom>
          <a:ln w="0">
            <a:noFill/>
          </a:ln>
        </p:spPr>
      </p:pic>
      <p:sp>
        <p:nvSpPr>
          <p:cNvPr id="271" name="Text Box 3"/>
          <p:cNvSpPr/>
          <p:nvPr/>
        </p:nvSpPr>
        <p:spPr>
          <a:xfrm>
            <a:off x="445320" y="138240"/>
            <a:ext cx="255384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PROJETO DO REGISTRADOR:</a:t>
            </a:r>
            <a:endParaRPr b="0" lang="pt-BR" sz="1600" spc="-1" strike="noStrike">
              <a:latin typeface="Arial"/>
            </a:endParaRPr>
          </a:p>
        </p:txBody>
      </p:sp>
      <p:sp>
        <p:nvSpPr>
          <p:cNvPr id="272" name="Text Box 4"/>
          <p:cNvSpPr/>
          <p:nvPr/>
        </p:nvSpPr>
        <p:spPr>
          <a:xfrm>
            <a:off x="818640" y="3505320"/>
            <a:ext cx="633816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FORMATO DO REGISTRADOR DE INSTRUÇÃO NA UNIDADE DE CONTROLE:</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nSpc>
                <a:spcPct val="100000"/>
              </a:lnSpc>
              <a:spcBef>
                <a:spcPts val="360"/>
              </a:spcBef>
              <a:buNone/>
            </a:pPr>
            <a:endParaRPr b="0" lang="pt-BR" sz="1800" spc="-1" strike="noStrike">
              <a:solidFill>
                <a:srgbClr val="000000"/>
              </a:solidFill>
              <a:latin typeface="Calibri"/>
            </a:endParaRPr>
          </a:p>
          <a:p>
            <a:pPr marL="343080" indent="-343080">
              <a:lnSpc>
                <a:spcPct val="100000"/>
              </a:lnSpc>
              <a:spcBef>
                <a:spcPts val="360"/>
              </a:spcBef>
              <a:buClr>
                <a:srgbClr val="000000"/>
              </a:buClr>
              <a:buFont typeface="Arial"/>
              <a:buChar char="•"/>
            </a:pPr>
            <a:r>
              <a:rPr b="0" lang="pt-BR" sz="1800" spc="-1" strike="noStrike">
                <a:solidFill>
                  <a:srgbClr val="000000"/>
                </a:solidFill>
                <a:latin typeface="Calibri"/>
              </a:rPr>
              <a:t>Athlon II – X4</a:t>
            </a:r>
            <a:endParaRPr b="0" lang="pt-BR" sz="1800" spc="-1" strike="noStrike">
              <a:solidFill>
                <a:srgbClr val="000000"/>
              </a:solidFill>
              <a:latin typeface="Calibri"/>
            </a:endParaRPr>
          </a:p>
          <a:p>
            <a:pPr>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Para finalizar a linha de CPUs Athlon II, temos de falar dos processadores de quatro núcleos. Os processadores AMD Athlon II X4 são muito eficientes e trazem maior quantidade de memória cache L1 e frequências altas. Assim como a linha Athlon II X3, os CPUs de núcleo quádruplo também possuem versões econômicas.</a:t>
            </a:r>
            <a:endParaRPr b="0" lang="pt-BR" sz="1600" spc="-1" strike="noStrike">
              <a:solidFill>
                <a:srgbClr val="000000"/>
              </a:solidFill>
              <a:latin typeface="Calibri"/>
            </a:endParaRPr>
          </a:p>
          <a:p>
            <a:pPr>
              <a:lnSpc>
                <a:spcPct val="100000"/>
              </a:lnSpc>
              <a:spcBef>
                <a:spcPts val="641"/>
              </a:spcBef>
              <a:buNone/>
            </a:pPr>
            <a:endParaRPr b="0" lang="pt-BR" sz="3200" spc="-1" strike="noStrike">
              <a:solidFill>
                <a:srgbClr val="000000"/>
              </a:solidFill>
              <a:latin typeface="Calibri"/>
            </a:endParaRPr>
          </a:p>
        </p:txBody>
      </p:sp>
      <p:sp>
        <p:nvSpPr>
          <p:cNvPr id="801"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Família Athlon</a:t>
            </a:r>
            <a:endParaRPr b="0" lang="pt-BR" sz="4400" spc="-1" strike="noStrike">
              <a:solidFill>
                <a:srgbClr val="000000"/>
              </a:solidFill>
              <a:latin typeface="Arial"/>
            </a:endParaRPr>
          </a:p>
        </p:txBody>
      </p:sp>
      <p:pic>
        <p:nvPicPr>
          <p:cNvPr id="802" name="Picture 2" descr=""/>
          <p:cNvPicPr/>
          <p:nvPr/>
        </p:nvPicPr>
        <p:blipFill>
          <a:blip r:embed="rId1"/>
          <a:stretch/>
        </p:blipFill>
        <p:spPr>
          <a:xfrm>
            <a:off x="611280" y="3933720"/>
            <a:ext cx="7975080" cy="1655280"/>
          </a:xfrm>
          <a:prstGeom prst="rect">
            <a:avLst/>
          </a:prstGeom>
          <a:ln w="0">
            <a:noFill/>
          </a:ln>
        </p:spPr>
      </p:pic>
      <p:pic>
        <p:nvPicPr>
          <p:cNvPr id="803" name="Picture 2" descr="http://www.amd.com/PublishingImages/Public/Logo_ProductLogos/100WJPEG/29531.jpg"/>
          <p:cNvPicPr/>
          <p:nvPr/>
        </p:nvPicPr>
        <p:blipFill>
          <a:blip r:embed="rId2"/>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nSpc>
                <a:spcPct val="100000"/>
              </a:lnSpc>
              <a:spcBef>
                <a:spcPts val="360"/>
              </a:spcBef>
              <a:buNone/>
            </a:pPr>
            <a:endParaRPr b="0" lang="pt-BR" sz="1800" spc="-1" strike="noStrike">
              <a:solidFill>
                <a:srgbClr val="000000"/>
              </a:solidFill>
              <a:latin typeface="Calibri"/>
            </a:endParaRPr>
          </a:p>
          <a:p>
            <a:pPr marL="343080" indent="-343080">
              <a:lnSpc>
                <a:spcPct val="100000"/>
              </a:lnSpc>
              <a:spcBef>
                <a:spcPts val="360"/>
              </a:spcBef>
              <a:buClr>
                <a:srgbClr val="000000"/>
              </a:buClr>
              <a:buFont typeface="Arial"/>
              <a:buChar char="•"/>
            </a:pPr>
            <a:r>
              <a:rPr b="0" lang="pt-BR" sz="1800" spc="-1" strike="noStrike">
                <a:solidFill>
                  <a:srgbClr val="000000"/>
                </a:solidFill>
                <a:latin typeface="Calibri"/>
              </a:rPr>
              <a:t>Athlon Neo</a:t>
            </a:r>
            <a:endParaRPr b="0" lang="pt-BR" sz="1800" spc="-1" strike="noStrike">
              <a:solidFill>
                <a:srgbClr val="000000"/>
              </a:solidFill>
              <a:latin typeface="Calibri"/>
            </a:endParaRPr>
          </a:p>
          <a:p>
            <a:pPr>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A última arquitetura lançada pela AMD foi intitulada como Athlon Neo. Os processadores desta série foram criados para utilização em notebooks ultrafinos e que precisam de uma longevidade de bateria ainda melhor. Os CPUs Athlon Neo utilizam apenas um núcleo, porém apresentam ótimos resultados até para trabalhar com sistemas operacionais mais robustos — como o Windows Vista. </a:t>
            </a:r>
            <a:endParaRPr b="0" lang="pt-BR" sz="1600" spc="-1" strike="noStrike">
              <a:solidFill>
                <a:srgbClr val="000000"/>
              </a:solidFill>
              <a:latin typeface="Calibri"/>
            </a:endParaRPr>
          </a:p>
          <a:p>
            <a:pPr>
              <a:lnSpc>
                <a:spcPct val="100000"/>
              </a:lnSpc>
              <a:spcBef>
                <a:spcPts val="641"/>
              </a:spcBef>
              <a:buNone/>
            </a:pPr>
            <a:endParaRPr b="0" lang="pt-BR" sz="3200" spc="-1" strike="noStrike">
              <a:solidFill>
                <a:srgbClr val="000000"/>
              </a:solidFill>
              <a:latin typeface="Calibri"/>
            </a:endParaRPr>
          </a:p>
        </p:txBody>
      </p:sp>
      <p:sp>
        <p:nvSpPr>
          <p:cNvPr id="805"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Família Athlon</a:t>
            </a:r>
            <a:endParaRPr b="0" lang="pt-BR" sz="4400" spc="-1" strike="noStrike">
              <a:solidFill>
                <a:srgbClr val="000000"/>
              </a:solidFill>
              <a:latin typeface="Arial"/>
            </a:endParaRPr>
          </a:p>
        </p:txBody>
      </p:sp>
      <p:pic>
        <p:nvPicPr>
          <p:cNvPr id="806" name="Picture 2" descr="AMD Athlon Neo"/>
          <p:cNvPicPr/>
          <p:nvPr/>
        </p:nvPicPr>
        <p:blipFill>
          <a:blip r:embed="rId1"/>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O Sempron é, basicamente, uma versão simplificada do Athlon, desenvolvido para usuários menos exigentes. Evidentemente, a arquitetura interna dos Sempron é bem diferente, mas em síntese ele possui vários recursos presentes nos processadores da série Athlon. Dentre todos os CPUs vendidos pela AMD, os Sempron são os únicos voltados aos Desktops que não possuem múltiplos núcleos</a:t>
            </a:r>
            <a:endParaRPr b="0" lang="pt-BR" sz="1800" spc="-1" strike="noStrike">
              <a:solidFill>
                <a:srgbClr val="000000"/>
              </a:solidFill>
              <a:latin typeface="Calibri"/>
            </a:endParaRPr>
          </a:p>
        </p:txBody>
      </p:sp>
      <p:sp>
        <p:nvSpPr>
          <p:cNvPr id="808"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Sempron</a:t>
            </a:r>
            <a:endParaRPr b="0" lang="pt-BR" sz="4400" spc="-1" strike="noStrike">
              <a:solidFill>
                <a:srgbClr val="000000"/>
              </a:solidFill>
              <a:latin typeface="Arial"/>
            </a:endParaRPr>
          </a:p>
        </p:txBody>
      </p:sp>
      <p:pic>
        <p:nvPicPr>
          <p:cNvPr id="809" name="Picture 2" descr="AMD Athlon Neo"/>
          <p:cNvPicPr/>
          <p:nvPr/>
        </p:nvPicPr>
        <p:blipFill>
          <a:blip r:embed="rId1"/>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Obviamente, os processadores da série AMD Sempron possuem total compatibilidade com instruções de 64 bits, porém eles não apresentam um desempenho tão satisfatório quanto processadores de núcleo duplo ao trabalhar com sistema e programas de 64 bits. Até algum tempo atrás, os Sempron acompanhavam grande parte dos computadores, porém com a popularização de computadores de núcleo duplo, eles estão caindo em desuso. Abaixo você pode conferir os modelos que a AMD ainda vende desta série</a:t>
            </a:r>
            <a:endParaRPr b="0" lang="pt-BR" sz="1800" spc="-1" strike="noStrike">
              <a:solidFill>
                <a:srgbClr val="000000"/>
              </a:solidFill>
              <a:latin typeface="Calibri"/>
            </a:endParaRPr>
          </a:p>
        </p:txBody>
      </p:sp>
      <p:sp>
        <p:nvSpPr>
          <p:cNvPr id="811"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Sempron</a:t>
            </a:r>
            <a:endParaRPr b="0" lang="pt-BR" sz="4400" spc="-1" strike="noStrike">
              <a:solidFill>
                <a:srgbClr val="000000"/>
              </a:solidFill>
              <a:latin typeface="Arial"/>
            </a:endParaRPr>
          </a:p>
        </p:txBody>
      </p:sp>
      <p:pic>
        <p:nvPicPr>
          <p:cNvPr id="812" name="Picture 2" descr="AMD Athlon Neo"/>
          <p:cNvPicPr/>
          <p:nvPr/>
        </p:nvPicPr>
        <p:blipFill>
          <a:blip r:embed="rId1"/>
          <a:stretch/>
        </p:blipFill>
        <p:spPr>
          <a:xfrm>
            <a:off x="7885080" y="260280"/>
            <a:ext cx="952200" cy="1123560"/>
          </a:xfrm>
          <a:prstGeom prst="rect">
            <a:avLst/>
          </a:prstGeom>
          <a:ln w="0">
            <a:noFill/>
          </a:ln>
        </p:spPr>
      </p:pic>
      <p:pic>
        <p:nvPicPr>
          <p:cNvPr id="813" name="Picture 2" descr=""/>
          <p:cNvPicPr/>
          <p:nvPr/>
        </p:nvPicPr>
        <p:blipFill>
          <a:blip r:embed="rId2"/>
          <a:stretch/>
        </p:blipFill>
        <p:spPr>
          <a:xfrm>
            <a:off x="826920" y="4365720"/>
            <a:ext cx="7561080" cy="1233000"/>
          </a:xfrm>
          <a:prstGeom prst="rect">
            <a:avLst/>
          </a:prstGeom>
          <a:ln w="0">
            <a:noFill/>
          </a:ln>
        </p:spPr>
      </p:pic>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Para jogadores entusiastas e usuários que desejam o melhor desempenho em questão de processamento, sem sombra de dúvidas, os processadores da série Phenom são ideais. A linha Phenom foi lançada há algum tempo para competir de igual contra os CPUs da Intel</a:t>
            </a:r>
            <a:endParaRPr b="0" lang="pt-BR" sz="1800" spc="-1" strike="noStrike">
              <a:solidFill>
                <a:srgbClr val="000000"/>
              </a:solidFill>
              <a:latin typeface="Calibri"/>
            </a:endParaRPr>
          </a:p>
        </p:txBody>
      </p:sp>
      <p:sp>
        <p:nvSpPr>
          <p:cNvPr id="815"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Phenom</a:t>
            </a:r>
            <a:endParaRPr b="0" lang="pt-BR" sz="4400" spc="-1" strike="noStrike">
              <a:solidFill>
                <a:srgbClr val="000000"/>
              </a:solidFill>
              <a:latin typeface="Arial"/>
            </a:endParaRPr>
          </a:p>
        </p:txBody>
      </p:sp>
      <p:pic>
        <p:nvPicPr>
          <p:cNvPr id="816" name="Picture 2" descr="AMD Phenom"/>
          <p:cNvPicPr/>
          <p:nvPr/>
        </p:nvPicPr>
        <p:blipFill>
          <a:blip r:embed="rId1"/>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p:nvPr>
        </p:nvSpPr>
        <p:spPr>
          <a:xfrm>
            <a:off x="457200" y="1600200"/>
            <a:ext cx="8229240" cy="4997160"/>
          </a:xfrm>
          <a:prstGeom prst="rect">
            <a:avLst/>
          </a:prstGeom>
          <a:noFill/>
          <a:ln w="0">
            <a:noFill/>
          </a:ln>
        </p:spPr>
        <p:txBody>
          <a:bodyPr numCol="1" spcCol="0" anchor="t">
            <a:noAutofit/>
          </a:bodyPr>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Phenom – X3</a:t>
            </a:r>
            <a:endParaRPr b="0" lang="pt-BR" sz="1800" spc="-1" strike="noStrike">
              <a:solidFill>
                <a:srgbClr val="000000"/>
              </a:solidFill>
              <a:latin typeface="Calibri"/>
            </a:endParaRPr>
          </a:p>
          <a:p>
            <a:pPr algn="just">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Os Phenoms X3 são processadores de três núcleos que trazem uma quantidade razoável de memória cache L2 e L3. Atualmente, a AMD fabrica e disponibiliza no mercado seis versões do AMD Phenom X3. Cada um possui nível de freqüência diferente, porém todos utilizam o soquete AM2+ e a mesma quantidade de memória cache. </a:t>
            </a:r>
            <a:endParaRPr b="0" lang="pt-BR" sz="1600" spc="-1" strike="noStrike">
              <a:solidFill>
                <a:srgbClr val="000000"/>
              </a:solidFill>
              <a:latin typeface="Calibri"/>
            </a:endParaRPr>
          </a:p>
        </p:txBody>
      </p:sp>
      <p:sp>
        <p:nvSpPr>
          <p:cNvPr id="818"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Phenom</a:t>
            </a:r>
            <a:endParaRPr b="0" lang="pt-BR" sz="4400" spc="-1" strike="noStrike">
              <a:solidFill>
                <a:srgbClr val="000000"/>
              </a:solidFill>
              <a:latin typeface="Arial"/>
            </a:endParaRPr>
          </a:p>
        </p:txBody>
      </p:sp>
      <p:pic>
        <p:nvPicPr>
          <p:cNvPr id="819" name="Picture 2" descr=""/>
          <p:cNvPicPr/>
          <p:nvPr/>
        </p:nvPicPr>
        <p:blipFill>
          <a:blip r:embed="rId1"/>
          <a:stretch/>
        </p:blipFill>
        <p:spPr>
          <a:xfrm>
            <a:off x="684360" y="3860640"/>
            <a:ext cx="7783200" cy="2241360"/>
          </a:xfrm>
          <a:prstGeom prst="rect">
            <a:avLst/>
          </a:prstGeom>
          <a:ln w="0">
            <a:noFill/>
          </a:ln>
        </p:spPr>
      </p:pic>
      <p:pic>
        <p:nvPicPr>
          <p:cNvPr id="820" name="Picture 2" descr="AMD Phenom"/>
          <p:cNvPicPr/>
          <p:nvPr/>
        </p:nvPicPr>
        <p:blipFill>
          <a:blip r:embed="rId2"/>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p:nvPr>
        </p:nvSpPr>
        <p:spPr>
          <a:xfrm>
            <a:off x="457200" y="1600200"/>
            <a:ext cx="8229240" cy="4997160"/>
          </a:xfrm>
          <a:prstGeom prst="rect">
            <a:avLst/>
          </a:prstGeom>
          <a:noFill/>
          <a:ln w="0">
            <a:noFill/>
          </a:ln>
        </p:spPr>
        <p:txBody>
          <a:bodyPr numCol="1" spcCol="0" anchor="t">
            <a:noAutofit/>
          </a:bodyPr>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Phenom – X4</a:t>
            </a:r>
            <a:endParaRPr b="0" lang="pt-BR" sz="1800" spc="-1" strike="noStrike">
              <a:solidFill>
                <a:srgbClr val="000000"/>
              </a:solidFill>
              <a:latin typeface="Calibri"/>
            </a:endParaRPr>
          </a:p>
          <a:p>
            <a:pPr algn="just">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Seguindo a arquitetura básica dos processadores de quatro núcleos, os CPUs da linha AMD Phenom X4 trazem ótimas configurações internas e ainda contam com maior quantidade de memória cache interna. Evidentemente, o AMD Phenom X4 traz quatro núcleos e possui tecnologia interna de 65 nm (nanômetros). Estes CPUs também utilizam o soquete AM2+ e suportam ao mesmo tipo de memória dos Phenom X3 (DDR2 de até 1066 MHz)</a:t>
            </a:r>
            <a:endParaRPr b="0" lang="pt-BR" sz="1600" spc="-1" strike="noStrike">
              <a:solidFill>
                <a:srgbClr val="000000"/>
              </a:solidFill>
              <a:latin typeface="Calibri"/>
            </a:endParaRPr>
          </a:p>
        </p:txBody>
      </p:sp>
      <p:sp>
        <p:nvSpPr>
          <p:cNvPr id="822"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Phenom</a:t>
            </a:r>
            <a:endParaRPr b="0" lang="pt-BR" sz="4400" spc="-1" strike="noStrike">
              <a:solidFill>
                <a:srgbClr val="000000"/>
              </a:solidFill>
              <a:latin typeface="Arial"/>
            </a:endParaRPr>
          </a:p>
        </p:txBody>
      </p:sp>
      <p:pic>
        <p:nvPicPr>
          <p:cNvPr id="823" name="Picture 2" descr=""/>
          <p:cNvPicPr/>
          <p:nvPr/>
        </p:nvPicPr>
        <p:blipFill>
          <a:blip r:embed="rId1"/>
          <a:stretch/>
        </p:blipFill>
        <p:spPr>
          <a:xfrm>
            <a:off x="684360" y="4149720"/>
            <a:ext cx="7775280" cy="2015640"/>
          </a:xfrm>
          <a:prstGeom prst="rect">
            <a:avLst/>
          </a:prstGeom>
          <a:ln w="0">
            <a:noFill/>
          </a:ln>
        </p:spPr>
      </p:pic>
      <p:pic>
        <p:nvPicPr>
          <p:cNvPr id="824" name="Picture 2" descr="AMD Phenom"/>
          <p:cNvPicPr/>
          <p:nvPr/>
        </p:nvPicPr>
        <p:blipFill>
          <a:blip r:embed="rId2"/>
          <a:stretch/>
        </p:blipFill>
        <p:spPr>
          <a:xfrm>
            <a:off x="788508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p:nvPr>
        </p:nvSpPr>
        <p:spPr>
          <a:xfrm>
            <a:off x="457200" y="1600200"/>
            <a:ext cx="8229240" cy="4997160"/>
          </a:xfrm>
          <a:prstGeom prst="rect">
            <a:avLst/>
          </a:prstGeom>
          <a:noFill/>
          <a:ln w="0">
            <a:noFill/>
          </a:ln>
        </p:spPr>
        <p:txBody>
          <a:bodyPr numCol="1" spcCol="0" anchor="t">
            <a:noAutofit/>
          </a:bodyPr>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Phenom – X4</a:t>
            </a:r>
            <a:endParaRPr b="0" lang="pt-BR" sz="1800" spc="-1" strike="noStrike">
              <a:solidFill>
                <a:srgbClr val="000000"/>
              </a:solidFill>
              <a:latin typeface="Calibri"/>
            </a:endParaRPr>
          </a:p>
          <a:p>
            <a:pPr algn="just">
              <a:lnSpc>
                <a:spcPct val="100000"/>
              </a:lnSpc>
              <a:spcBef>
                <a:spcPts val="479"/>
              </a:spcBef>
              <a:buNone/>
            </a:pPr>
            <a:endParaRPr b="0" lang="pt-BR" sz="2400" spc="-1" strike="noStrike">
              <a:solidFill>
                <a:srgbClr val="000000"/>
              </a:solidFill>
              <a:latin typeface="Calibri"/>
            </a:endParaRPr>
          </a:p>
        </p:txBody>
      </p:sp>
      <p:sp>
        <p:nvSpPr>
          <p:cNvPr id="826"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Phenom</a:t>
            </a:r>
            <a:endParaRPr b="0" lang="pt-BR" sz="4400" spc="-1" strike="noStrike">
              <a:solidFill>
                <a:srgbClr val="000000"/>
              </a:solidFill>
              <a:latin typeface="Arial"/>
            </a:endParaRPr>
          </a:p>
        </p:txBody>
      </p:sp>
      <p:pic>
        <p:nvPicPr>
          <p:cNvPr id="827" name="Picture 2" descr="AMD Phenom"/>
          <p:cNvPicPr/>
          <p:nvPr/>
        </p:nvPicPr>
        <p:blipFill>
          <a:blip r:embed="rId1"/>
          <a:stretch/>
        </p:blipFill>
        <p:spPr>
          <a:xfrm>
            <a:off x="7885080" y="260280"/>
            <a:ext cx="952200" cy="1123560"/>
          </a:xfrm>
          <a:prstGeom prst="rect">
            <a:avLst/>
          </a:prstGeom>
          <a:ln w="0">
            <a:noFill/>
          </a:ln>
        </p:spPr>
      </p:pic>
      <p:pic>
        <p:nvPicPr>
          <p:cNvPr id="828" name="Picture 2" descr=""/>
          <p:cNvPicPr/>
          <p:nvPr/>
        </p:nvPicPr>
        <p:blipFill>
          <a:blip r:embed="rId2"/>
          <a:stretch/>
        </p:blipFill>
        <p:spPr>
          <a:xfrm>
            <a:off x="2771640" y="1989000"/>
            <a:ext cx="3960360" cy="4392360"/>
          </a:xfrm>
          <a:prstGeom prst="rect">
            <a:avLst/>
          </a:prstGeom>
          <a:ln w="0">
            <a:noFill/>
          </a:ln>
        </p:spPr>
      </p:pic>
      <p:sp>
        <p:nvSpPr>
          <p:cNvPr id="829" name="Retângulo 7"/>
          <p:cNvSpPr/>
          <p:nvPr/>
        </p:nvSpPr>
        <p:spPr>
          <a:xfrm>
            <a:off x="0" y="6567480"/>
            <a:ext cx="8532360" cy="241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pt-BR" sz="1000" spc="-1" strike="noStrike" u="sng">
                <a:solidFill>
                  <a:srgbClr val="0000ff"/>
                </a:solidFill>
                <a:uFillTx/>
                <a:latin typeface="Calibri"/>
                <a:hlinkClick r:id="rId3"/>
              </a:rPr>
              <a:t>Fonte: http://www.amd.com/br/products/desktop/processors/phenom/Pages/AMD-phenom-processor-X4-features.aspx</a:t>
            </a:r>
            <a:endParaRPr b="0" lang="pt-BR" sz="1000" spc="-1" strike="noStrike">
              <a:latin typeface="Arial"/>
            </a:endParaRPr>
          </a:p>
        </p:txBody>
      </p: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Phenom II – X2</a:t>
            </a:r>
            <a:endParaRPr b="0" lang="pt-BR" sz="1800" spc="-1" strike="noStrike">
              <a:solidFill>
                <a:srgbClr val="000000"/>
              </a:solidFill>
              <a:latin typeface="Calibri"/>
            </a:endParaRPr>
          </a:p>
          <a:p>
            <a:pPr algn="just">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Assim como foi criada a nova linha Athlon, a AMD notou que o Phenom deveria receber inovações e ter uma “segunda geração”. Contando com mais modelos que a série antiga, a linha Phenom II estreou com uma incrível novidade: processadores de arquitetura Phenom, mas com apenas dois núcleos. Há apenas dois modelos de Phenom II X2, os quais você pode conferir logo abaixo</a:t>
            </a:r>
            <a:endParaRPr b="0" lang="pt-BR" sz="1600" spc="-1" strike="noStrike">
              <a:solidFill>
                <a:srgbClr val="000000"/>
              </a:solidFill>
              <a:latin typeface="Calibri"/>
            </a:endParaRPr>
          </a:p>
        </p:txBody>
      </p:sp>
      <p:sp>
        <p:nvSpPr>
          <p:cNvPr id="831"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Phenom II</a:t>
            </a:r>
            <a:endParaRPr b="0" lang="pt-BR" sz="4400" spc="-1" strike="noStrike">
              <a:solidFill>
                <a:srgbClr val="000000"/>
              </a:solidFill>
              <a:latin typeface="Arial"/>
            </a:endParaRPr>
          </a:p>
        </p:txBody>
      </p:sp>
      <p:pic>
        <p:nvPicPr>
          <p:cNvPr id="832" name="Picture 2" descr="AMD Phenom II"/>
          <p:cNvPicPr/>
          <p:nvPr/>
        </p:nvPicPr>
        <p:blipFill>
          <a:blip r:embed="rId1"/>
          <a:stretch/>
        </p:blipFill>
        <p:spPr>
          <a:xfrm>
            <a:off x="7812000" y="404640"/>
            <a:ext cx="952200" cy="1114200"/>
          </a:xfrm>
          <a:prstGeom prst="rect">
            <a:avLst/>
          </a:prstGeom>
          <a:ln w="0">
            <a:noFill/>
          </a:ln>
        </p:spPr>
      </p:pic>
      <p:pic>
        <p:nvPicPr>
          <p:cNvPr id="833" name="Picture 3" descr=""/>
          <p:cNvPicPr/>
          <p:nvPr/>
        </p:nvPicPr>
        <p:blipFill>
          <a:blip r:embed="rId2"/>
          <a:stretch/>
        </p:blipFill>
        <p:spPr>
          <a:xfrm>
            <a:off x="611280" y="4365720"/>
            <a:ext cx="7992720" cy="1007640"/>
          </a:xfrm>
          <a:prstGeom prst="rect">
            <a:avLst/>
          </a:prstGeom>
          <a:ln w="0">
            <a:noFill/>
          </a:ln>
        </p:spPr>
      </p:pic>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p:nvPr>
        </p:nvSpPr>
        <p:spPr>
          <a:xfrm>
            <a:off x="457200" y="1600200"/>
            <a:ext cx="8229240" cy="4997160"/>
          </a:xfrm>
          <a:prstGeom prst="rect">
            <a:avLst/>
          </a:prstGeom>
          <a:noFill/>
          <a:ln w="0">
            <a:noFill/>
          </a:ln>
        </p:spPr>
        <p:txBody>
          <a:bodyPr numCol="1" spcCol="0" anchor="t">
            <a:noAutofit/>
          </a:bodyPr>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Phenom II – X3</a:t>
            </a:r>
            <a:endParaRPr b="0" lang="pt-BR" sz="1800" spc="-1" strike="noStrike">
              <a:solidFill>
                <a:srgbClr val="000000"/>
              </a:solidFill>
              <a:latin typeface="Calibri"/>
            </a:endParaRPr>
          </a:p>
          <a:p>
            <a:pPr algn="just">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O AMD Phenom II X3 foi criado como um processador intermediário. As freqüências dos modelos Phenom II de três núcleos são mais baixas e a memória cache L2 destes processadores também é menor. A série Phenom II X3 conta com quatro processadores, dois comuns e dois econômicos (do tipo Energy Efficient AMD)</a:t>
            </a:r>
            <a:endParaRPr b="0" lang="pt-BR" sz="1600" spc="-1" strike="noStrike">
              <a:solidFill>
                <a:srgbClr val="000000"/>
              </a:solidFill>
              <a:latin typeface="Calibri"/>
            </a:endParaRPr>
          </a:p>
        </p:txBody>
      </p:sp>
      <p:sp>
        <p:nvSpPr>
          <p:cNvPr id="835"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Phenom II</a:t>
            </a:r>
            <a:endParaRPr b="0" lang="pt-BR" sz="4400" spc="-1" strike="noStrike">
              <a:solidFill>
                <a:srgbClr val="000000"/>
              </a:solidFill>
              <a:latin typeface="Arial"/>
            </a:endParaRPr>
          </a:p>
        </p:txBody>
      </p:sp>
      <p:pic>
        <p:nvPicPr>
          <p:cNvPr id="836" name="Picture 2" descr="AMD Phenom II"/>
          <p:cNvPicPr/>
          <p:nvPr/>
        </p:nvPicPr>
        <p:blipFill>
          <a:blip r:embed="rId1"/>
          <a:stretch/>
        </p:blipFill>
        <p:spPr>
          <a:xfrm>
            <a:off x="7812000" y="404640"/>
            <a:ext cx="952200" cy="1114200"/>
          </a:xfrm>
          <a:prstGeom prst="rect">
            <a:avLst/>
          </a:prstGeom>
          <a:ln w="0">
            <a:noFill/>
          </a:ln>
        </p:spPr>
      </p:pic>
      <p:pic>
        <p:nvPicPr>
          <p:cNvPr id="837" name="Picture 2" descr=""/>
          <p:cNvPicPr/>
          <p:nvPr/>
        </p:nvPicPr>
        <p:blipFill>
          <a:blip r:embed="rId2"/>
          <a:stretch/>
        </p:blipFill>
        <p:spPr>
          <a:xfrm>
            <a:off x="471600" y="4005360"/>
            <a:ext cx="8276760" cy="16552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Picture 1" descr=""/>
          <p:cNvPicPr/>
          <p:nvPr/>
        </p:nvPicPr>
        <p:blipFill>
          <a:blip r:embed="rId1"/>
          <a:stretch/>
        </p:blipFill>
        <p:spPr>
          <a:xfrm>
            <a:off x="2281320" y="1424160"/>
            <a:ext cx="4581000" cy="4009680"/>
          </a:xfrm>
          <a:prstGeom prst="rect">
            <a:avLst/>
          </a:prstGeom>
          <a:ln w="0">
            <a:noFill/>
          </a:ln>
        </p:spPr>
      </p:pic>
      <p:sp>
        <p:nvSpPr>
          <p:cNvPr id="274" name="Text Box 2"/>
          <p:cNvSpPr/>
          <p:nvPr/>
        </p:nvSpPr>
        <p:spPr>
          <a:xfrm>
            <a:off x="1038240" y="214200"/>
            <a:ext cx="6211440" cy="5799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IMPLEMENTAÇÃO DA UNIDADE DE CONTROLE USANDO LINGUAGEM DE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DESCRIÇÃO DE HARDWARE:</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Phenom II – X4</a:t>
            </a:r>
            <a:endParaRPr b="0" lang="pt-BR" sz="1800" spc="-1" strike="noStrike">
              <a:solidFill>
                <a:srgbClr val="000000"/>
              </a:solidFill>
              <a:latin typeface="Calibri"/>
            </a:endParaRPr>
          </a:p>
          <a:p>
            <a:pPr algn="just">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A última palavra em alto desempenho é AMD Phenom II X4. Com o avanço constante dos processadores da Intel, a AMD não pensa duas vezes em investir em processadores ainda mais robustos. O AMD Phenom II X4 foi criado para competir diretamente com os CPUs de quatro núcleos da concorrente. Seu desempenho é incrível em quase todos os aspectos, sendo que em jogos ele desempenha resultados impressionantes, que o coloca entre os melhores processadores do momento. </a:t>
            </a:r>
            <a:endParaRPr b="0" lang="pt-BR" sz="1600" spc="-1" strike="noStrike">
              <a:solidFill>
                <a:srgbClr val="000000"/>
              </a:solidFill>
              <a:latin typeface="Calibri"/>
            </a:endParaRPr>
          </a:p>
        </p:txBody>
      </p:sp>
      <p:sp>
        <p:nvSpPr>
          <p:cNvPr id="839"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Phenom II</a:t>
            </a:r>
            <a:endParaRPr b="0" lang="pt-BR" sz="4400" spc="-1" strike="noStrike">
              <a:solidFill>
                <a:srgbClr val="000000"/>
              </a:solidFill>
              <a:latin typeface="Arial"/>
            </a:endParaRPr>
          </a:p>
        </p:txBody>
      </p:sp>
      <p:pic>
        <p:nvPicPr>
          <p:cNvPr id="840" name="Picture 2" descr="AMD Phenom II"/>
          <p:cNvPicPr/>
          <p:nvPr/>
        </p:nvPicPr>
        <p:blipFill>
          <a:blip r:embed="rId1"/>
          <a:stretch/>
        </p:blipFill>
        <p:spPr>
          <a:xfrm>
            <a:off x="7812000" y="404640"/>
            <a:ext cx="952200" cy="1114200"/>
          </a:xfrm>
          <a:prstGeom prst="rect">
            <a:avLst/>
          </a:prstGeom>
          <a:ln w="0">
            <a:noFill/>
          </a:ln>
        </p:spPr>
      </p:pic>
      <p:pic>
        <p:nvPicPr>
          <p:cNvPr id="841" name="Picture 2" descr=""/>
          <p:cNvPicPr/>
          <p:nvPr/>
        </p:nvPicPr>
        <p:blipFill>
          <a:blip r:embed="rId2"/>
          <a:stretch/>
        </p:blipFill>
        <p:spPr>
          <a:xfrm>
            <a:off x="684360" y="4292640"/>
            <a:ext cx="7703640" cy="2015640"/>
          </a:xfrm>
          <a:prstGeom prst="rect">
            <a:avLst/>
          </a:prstGeom>
          <a:ln w="0">
            <a:noFill/>
          </a:ln>
        </p:spPr>
      </p:pic>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A linha AMD Opteron foi desenvolvida para servidores e estações de trabalho que exigem uma grande quantidade de processamento. Os CPUs desta linha podem operar com até seis núcleos, dependendo da versão. Obviamente, estes processadores funcionam de maneira surpreendente em qualquer sistema operacional e suportam programas de 32 e 64 bits</a:t>
            </a:r>
            <a:endParaRPr b="0" lang="pt-BR" sz="1800" spc="-1" strike="noStrike">
              <a:solidFill>
                <a:srgbClr val="000000"/>
              </a:solidFill>
              <a:latin typeface="Calibri"/>
            </a:endParaRPr>
          </a:p>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Os processadores AMD Opteron foram designados para trabalhar com tarefas que acessam o processador a todo o momento, por exemplo: hospedagem de sites, acessos a banco de dados e ambientes de transferência (streaming) que necessitam muito processamento. Em CPUs comuns, pode ocorrer um estresse muito grande nessas tarefas, chegando a travar o processador. Já o Opteron evita todos esses problemas, gerenciando o computador de maneira eficiente em momentos de apuro</a:t>
            </a:r>
            <a:endParaRPr b="0" lang="pt-BR" sz="1800" spc="-1" strike="noStrike">
              <a:solidFill>
                <a:srgbClr val="000000"/>
              </a:solidFill>
              <a:latin typeface="Calibri"/>
            </a:endParaRPr>
          </a:p>
        </p:txBody>
      </p:sp>
      <p:sp>
        <p:nvSpPr>
          <p:cNvPr id="843"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Opteron</a:t>
            </a:r>
            <a:endParaRPr b="0" lang="pt-B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AMD Turion é o modelo fabricado pela AMD desenvolvido especialmente para uso em notebooks. Seu principal objetivo é o uso otimizado de energia, para prevenção do desgaste da bateria. Além disso, esta CPU também administra as suas tarefas de forma eficiente, usando dois núcleos para o processamento</a:t>
            </a:r>
            <a:endParaRPr b="0" lang="pt-BR" sz="1800" spc="-1" strike="noStrike">
              <a:solidFill>
                <a:srgbClr val="000000"/>
              </a:solidFill>
              <a:latin typeface="Calibri"/>
            </a:endParaRPr>
          </a:p>
        </p:txBody>
      </p:sp>
      <p:sp>
        <p:nvSpPr>
          <p:cNvPr id="845"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Turion</a:t>
            </a:r>
            <a:endParaRPr b="0" lang="pt-BR" sz="4400" spc="-1" strike="noStrike">
              <a:solidFill>
                <a:srgbClr val="000000"/>
              </a:solidFill>
              <a:latin typeface="Arial"/>
            </a:endParaRPr>
          </a:p>
        </p:txBody>
      </p:sp>
      <p:pic>
        <p:nvPicPr>
          <p:cNvPr id="846" name="Picture 2" descr="AMD Turion X2"/>
          <p:cNvPicPr/>
          <p:nvPr/>
        </p:nvPicPr>
        <p:blipFill>
          <a:blip r:embed="rId1"/>
          <a:stretch/>
        </p:blipFill>
        <p:spPr>
          <a:xfrm>
            <a:off x="786780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p:nvPr>
        </p:nvSpPr>
        <p:spPr>
          <a:xfrm>
            <a:off x="457200" y="1600200"/>
            <a:ext cx="8229240" cy="4997160"/>
          </a:xfrm>
          <a:prstGeom prst="rect">
            <a:avLst/>
          </a:prstGeom>
          <a:noFill/>
          <a:ln w="0">
            <a:noFill/>
          </a:ln>
        </p:spPr>
        <p:txBody>
          <a:bodyPr numCol="1" spcCol="0" anchor="t">
            <a:noAutofit/>
          </a:bodyPr>
          <a:p>
            <a:pPr algn="just">
              <a:lnSpc>
                <a:spcPct val="100000"/>
              </a:lnSpc>
              <a:spcBef>
                <a:spcPts val="360"/>
              </a:spcBef>
              <a:buNone/>
            </a:pP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a:solidFill>
                  <a:srgbClr val="000000"/>
                </a:solidFill>
                <a:latin typeface="Calibri"/>
              </a:rPr>
              <a:t>AMD Turion X2 Ultra</a:t>
            </a:r>
            <a:endParaRPr b="0" lang="pt-BR" sz="1800" spc="-1" strike="noStrike">
              <a:solidFill>
                <a:srgbClr val="000000"/>
              </a:solidFill>
              <a:latin typeface="Calibri"/>
            </a:endParaRPr>
          </a:p>
          <a:p>
            <a:pPr algn="just">
              <a:lnSpc>
                <a:spcPct val="100000"/>
              </a:lnSpc>
              <a:spcBef>
                <a:spcPts val="360"/>
              </a:spcBef>
              <a:buNone/>
            </a:pPr>
            <a:endParaRPr b="0" lang="pt-BR" sz="1800" spc="-1" strike="noStrike">
              <a:solidFill>
                <a:srgbClr val="000000"/>
              </a:solidFill>
              <a:latin typeface="Calibri"/>
            </a:endParaRPr>
          </a:p>
          <a:p>
            <a:pPr lvl="1" marL="743040" indent="-285840" algn="just">
              <a:lnSpc>
                <a:spcPct val="100000"/>
              </a:lnSpc>
              <a:spcBef>
                <a:spcPts val="320"/>
              </a:spcBef>
              <a:buClr>
                <a:srgbClr val="000000"/>
              </a:buClr>
              <a:buFont typeface="Arial"/>
              <a:buChar char="–"/>
            </a:pPr>
            <a:r>
              <a:rPr b="0" lang="pt-BR" sz="1600" spc="-1" strike="noStrike">
                <a:solidFill>
                  <a:srgbClr val="000000"/>
                </a:solidFill>
                <a:latin typeface="Calibri"/>
              </a:rPr>
              <a:t>A principal característica desta CPU é o chamado “trabalho sobre demanda”, que consiste na diminuição do ritmo de trabalho quando não necessário. Por exemplo, se as aplicações que estão sendo executadas não necessitam muito processamento, o Turion não irá trabalhar em sua capacidade máxima, deste modo preservando energia. Rodando programas de 32 e 64 bits, ele possui um desempenho excelente em laptops</a:t>
            </a:r>
            <a:endParaRPr b="0" lang="pt-BR" sz="1600" spc="-1" strike="noStrike">
              <a:solidFill>
                <a:srgbClr val="000000"/>
              </a:solidFill>
              <a:latin typeface="Calibri"/>
            </a:endParaRPr>
          </a:p>
        </p:txBody>
      </p:sp>
      <p:sp>
        <p:nvSpPr>
          <p:cNvPr id="848"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AMD – Turion</a:t>
            </a:r>
            <a:endParaRPr b="0" lang="pt-BR" sz="4400" spc="-1" strike="noStrike">
              <a:solidFill>
                <a:srgbClr val="000000"/>
              </a:solidFill>
              <a:latin typeface="Arial"/>
            </a:endParaRPr>
          </a:p>
        </p:txBody>
      </p:sp>
      <p:pic>
        <p:nvPicPr>
          <p:cNvPr id="849" name="Picture 2" descr=""/>
          <p:cNvPicPr/>
          <p:nvPr/>
        </p:nvPicPr>
        <p:blipFill>
          <a:blip r:embed="rId1"/>
          <a:stretch/>
        </p:blipFill>
        <p:spPr>
          <a:xfrm>
            <a:off x="900000" y="4005360"/>
            <a:ext cx="7343280" cy="2231640"/>
          </a:xfrm>
          <a:prstGeom prst="rect">
            <a:avLst/>
          </a:prstGeom>
          <a:ln w="0">
            <a:noFill/>
          </a:ln>
        </p:spPr>
      </p:pic>
      <p:pic>
        <p:nvPicPr>
          <p:cNvPr id="850" name="Picture 2" descr="AMD Turion X2"/>
          <p:cNvPicPr/>
          <p:nvPr/>
        </p:nvPicPr>
        <p:blipFill>
          <a:blip r:embed="rId2"/>
          <a:stretch/>
        </p:blipFill>
        <p:spPr>
          <a:xfrm>
            <a:off x="7867800" y="260280"/>
            <a:ext cx="952200" cy="1123560"/>
          </a:xfrm>
          <a:prstGeom prst="rect">
            <a:avLst/>
          </a:prstGeom>
          <a:ln w="0">
            <a:noFill/>
          </a:ln>
        </p:spPr>
      </p:pic>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p:nvPr>
        </p:nvSpPr>
        <p:spPr>
          <a:xfrm>
            <a:off x="457200" y="1600200"/>
            <a:ext cx="8229240" cy="4525560"/>
          </a:xfrm>
          <a:prstGeom prst="rect">
            <a:avLst/>
          </a:prstGeom>
          <a:noFill/>
          <a:ln w="0">
            <a:noFill/>
          </a:ln>
        </p:spPr>
        <p:txBody>
          <a:bodyPr numCol="1" spcCol="0" anchor="t">
            <a:normAutofit/>
          </a:bodyPr>
          <a:p>
            <a:pPr marL="343080" indent="-343080" algn="just">
              <a:lnSpc>
                <a:spcPct val="100000"/>
              </a:lnSpc>
              <a:spcBef>
                <a:spcPts val="360"/>
              </a:spcBef>
              <a:buClr>
                <a:srgbClr val="000000"/>
              </a:buClr>
              <a:buFont typeface="Arial"/>
              <a:buChar char="•"/>
            </a:pPr>
            <a:r>
              <a:rPr b="0" lang="pt-BR" sz="1800" spc="-1" strike="noStrike" u="sng">
                <a:solidFill>
                  <a:srgbClr val="0000ff"/>
                </a:solidFill>
                <a:uFillTx/>
                <a:latin typeface="Calibri"/>
                <a:hlinkClick r:id="rId1"/>
              </a:rPr>
              <a:t>http://updatefreud.blogspot.com/2011/03/processadores-intel-core-i3-i5-e-i7.html</a:t>
            </a: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u="sng">
                <a:solidFill>
                  <a:srgbClr val="0000ff"/>
                </a:solidFill>
                <a:uFillTx/>
                <a:latin typeface="Calibri"/>
                <a:hlinkClick r:id="rId2"/>
              </a:rPr>
              <a:t>http://www.oftware.com.br/</a:t>
            </a: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u="sng">
                <a:solidFill>
                  <a:srgbClr val="0000ff"/>
                </a:solidFill>
                <a:uFillTx/>
                <a:latin typeface="Calibri"/>
                <a:hlinkClick r:id="rId3"/>
              </a:rPr>
              <a:t>http://www.intel.com/portugues/products/processor/corei7/index.htm</a:t>
            </a: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u="sng">
                <a:solidFill>
                  <a:srgbClr val="0000ff"/>
                </a:solidFill>
                <a:uFillTx/>
                <a:latin typeface="Calibri"/>
                <a:hlinkClick r:id="rId4"/>
              </a:rPr>
              <a:t>http://www.trustedreviews.com/opinions/intel-core-i7-nehalem-architecture-overview</a:t>
            </a:r>
            <a:endParaRPr b="0" lang="pt-BR"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pt-BR" sz="1800" spc="-1" strike="noStrike" u="sng">
                <a:solidFill>
                  <a:srgbClr val="0000ff"/>
                </a:solidFill>
                <a:uFillTx/>
                <a:latin typeface="Calibri"/>
                <a:hlinkClick r:id="rId5"/>
              </a:rPr>
              <a:t>http://tech.icrontic.com/articles/what-we-know-about-amds-next-generation-processors/</a:t>
            </a:r>
            <a:endParaRPr b="0" lang="pt-BR" sz="18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pt-BR" sz="2000" spc="-1" strike="noStrike" u="sng">
                <a:solidFill>
                  <a:srgbClr val="0000ff"/>
                </a:solidFill>
                <a:uFillTx/>
                <a:latin typeface="Calibri"/>
                <a:hlinkClick r:id="rId6"/>
              </a:rPr>
              <a:t>http://www.tecmundo.com.br/1372-processadores-amd-descubra-quais-os-modelos-vendidos-na-atualidade-e-suas-principais-aplicacoes.htm</a:t>
            </a:r>
            <a:endParaRPr b="0" lang="pt-BR"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pt-BR" sz="2000" spc="-1" strike="noStrike" u="sng">
                <a:solidFill>
                  <a:srgbClr val="0000ff"/>
                </a:solidFill>
                <a:uFillTx/>
                <a:latin typeface="Calibri"/>
                <a:hlinkClick r:id="rId7"/>
              </a:rPr>
              <a:t>http://www.amd.com/br/products/desktop/processors/Pages/desktop-processors.</a:t>
            </a:r>
            <a:r>
              <a:rPr b="0" lang="pt-BR" sz="2000" spc="-1" strike="noStrike" u="sng">
                <a:solidFill>
                  <a:srgbClr val="0000ff"/>
                </a:solidFill>
                <a:uFillTx/>
                <a:latin typeface="Calibri"/>
                <a:hlinkClick r:id="rId8"/>
              </a:rPr>
              <a:t>aspx</a:t>
            </a:r>
            <a:endParaRPr b="0" lang="pt-BR"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pt-BR" sz="2000" spc="-1" strike="noStrike" u="sng">
                <a:solidFill>
                  <a:srgbClr val="0000ff"/>
                </a:solidFill>
                <a:uFillTx/>
                <a:latin typeface="Calibri"/>
                <a:hlinkClick r:id="rId9"/>
              </a:rPr>
              <a:t>http://pt.wikipedia.org/wiki/Soquete_AM2%2B</a:t>
            </a:r>
            <a:endParaRPr b="0" lang="pt-BR"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pt-BR" sz="2000" spc="-1" strike="noStrike" u="sng">
                <a:solidFill>
                  <a:srgbClr val="0000ff"/>
                </a:solidFill>
                <a:uFillTx/>
                <a:latin typeface="Calibri"/>
                <a:hlinkClick r:id="rId10"/>
              </a:rPr>
              <a:t>http://pt.wikipedia.org/wiki/Soquete_AM2</a:t>
            </a:r>
            <a:endParaRPr b="0" lang="pt-BR"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pt-BR" sz="2000" spc="-1" strike="noStrike" u="sng">
                <a:solidFill>
                  <a:srgbClr val="0000ff"/>
                </a:solidFill>
                <a:uFillTx/>
                <a:latin typeface="Calibri"/>
                <a:hlinkClick r:id="rId11"/>
              </a:rPr>
              <a:t>http://pt.wikipedia.org/wiki/Soquete_AM3</a:t>
            </a:r>
            <a:endParaRPr b="0" lang="pt-BR" sz="2000" spc="-1" strike="noStrike">
              <a:solidFill>
                <a:srgbClr val="000000"/>
              </a:solidFill>
              <a:latin typeface="Calibri"/>
            </a:endParaRPr>
          </a:p>
          <a:p>
            <a:pPr marL="343080" indent="-343080" algn="just">
              <a:lnSpc>
                <a:spcPct val="100000"/>
              </a:lnSpc>
              <a:spcBef>
                <a:spcPts val="400"/>
              </a:spcBef>
              <a:buNone/>
              <a:tabLst>
                <a:tab algn="l" pos="0"/>
              </a:tabLst>
            </a:pPr>
            <a:endParaRPr b="0" lang="pt-BR" sz="2000" spc="-1" strike="noStrike">
              <a:solidFill>
                <a:srgbClr val="000000"/>
              </a:solidFill>
              <a:latin typeface="Calibri"/>
            </a:endParaRPr>
          </a:p>
        </p:txBody>
      </p:sp>
      <p:sp>
        <p:nvSpPr>
          <p:cNvPr id="852" name="PlaceHolder 2"/>
          <p:cNvSpPr>
            <a:spLocks noGrp="1"/>
          </p:cNvSpPr>
          <p:nvPr>
            <p:ph type="title"/>
          </p:nvPr>
        </p:nvSpPr>
        <p:spPr>
          <a:xfrm>
            <a:off x="457200" y="358920"/>
            <a:ext cx="8229240" cy="1142640"/>
          </a:xfrm>
          <a:prstGeom prst="rect">
            <a:avLst/>
          </a:prstGeom>
          <a:noFill/>
          <a:ln w="0">
            <a:noFill/>
          </a:ln>
        </p:spPr>
        <p:txBody>
          <a:bodyPr numCol="1" spcCol="0" anchor="b">
            <a:noAutofit/>
          </a:bodyPr>
          <a:p>
            <a:pPr algn="ctr">
              <a:lnSpc>
                <a:spcPct val="100000"/>
              </a:lnSpc>
              <a:buNone/>
            </a:pPr>
            <a:r>
              <a:rPr b="0" lang="pt-BR" sz="4400" spc="-1" strike="noStrike">
                <a:solidFill>
                  <a:srgbClr val="000000"/>
                </a:solidFill>
                <a:latin typeface="Calibri"/>
              </a:rPr>
              <a:t>Referências</a:t>
            </a:r>
            <a:r>
              <a:rPr b="0" lang="pt-BR" sz="4400" spc="-1" strike="noStrike">
                <a:solidFill>
                  <a:srgbClr val="000000"/>
                </a:solidFill>
                <a:latin typeface="Calibri"/>
              </a:rPr>
              <a:t>	</a:t>
            </a:r>
            <a:r>
              <a:rPr b="0" lang="pt-BR" sz="4400" spc="-1" strike="noStrike">
                <a:solidFill>
                  <a:srgbClr val="000000"/>
                </a:solidFill>
                <a:latin typeface="Calibri"/>
              </a:rPr>
              <a:t>	</a:t>
            </a:r>
            <a:endParaRPr b="0" lang="pt-B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3" name="Picture 2" descr=""/>
          <p:cNvPicPr/>
          <p:nvPr/>
        </p:nvPicPr>
        <p:blipFill>
          <a:blip r:embed="rId1"/>
          <a:stretch/>
        </p:blipFill>
        <p:spPr>
          <a:xfrm>
            <a:off x="0" y="620640"/>
            <a:ext cx="9081720" cy="5400360"/>
          </a:xfrm>
          <a:prstGeom prst="rect">
            <a:avLst/>
          </a:prstGeom>
          <a:ln w="0">
            <a:noFill/>
          </a:ln>
        </p:spPr>
      </p:pic>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4" name="Picture 2" descr=""/>
          <p:cNvPicPr/>
          <p:nvPr/>
        </p:nvPicPr>
        <p:blipFill>
          <a:blip r:embed="rId1"/>
          <a:stretch/>
        </p:blipFill>
        <p:spPr>
          <a:xfrm>
            <a:off x="268200" y="404640"/>
            <a:ext cx="8875440" cy="5471640"/>
          </a:xfrm>
          <a:prstGeom prst="rect">
            <a:avLst/>
          </a:prstGeom>
          <a:ln w="0">
            <a:noFill/>
          </a:ln>
        </p:spPr>
      </p:pic>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5" name="Picture 2" descr=""/>
          <p:cNvPicPr/>
          <p:nvPr/>
        </p:nvPicPr>
        <p:blipFill>
          <a:blip r:embed="rId1"/>
          <a:stretch/>
        </p:blipFill>
        <p:spPr>
          <a:xfrm>
            <a:off x="723960" y="824040"/>
            <a:ext cx="7695720" cy="5209920"/>
          </a:xfrm>
          <a:prstGeom prst="rect">
            <a:avLst/>
          </a:prstGeom>
          <a:ln w="0">
            <a:noFill/>
          </a:ln>
        </p:spPr>
      </p:pic>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6" name="Picture 2" descr=""/>
          <p:cNvPicPr/>
          <p:nvPr/>
        </p:nvPicPr>
        <p:blipFill>
          <a:blip r:embed="rId1"/>
          <a:stretch/>
        </p:blipFill>
        <p:spPr>
          <a:xfrm>
            <a:off x="755640" y="476280"/>
            <a:ext cx="7515000" cy="2904840"/>
          </a:xfrm>
          <a:prstGeom prst="rect">
            <a:avLst/>
          </a:prstGeom>
          <a:ln w="0">
            <a:noFill/>
          </a:ln>
        </p:spPr>
      </p:pic>
      <p:pic>
        <p:nvPicPr>
          <p:cNvPr id="857" name="Picture 3" descr=""/>
          <p:cNvPicPr/>
          <p:nvPr/>
        </p:nvPicPr>
        <p:blipFill>
          <a:blip r:embed="rId2"/>
          <a:stretch/>
        </p:blipFill>
        <p:spPr>
          <a:xfrm>
            <a:off x="826920" y="3357720"/>
            <a:ext cx="7267320" cy="904680"/>
          </a:xfrm>
          <a:prstGeom prst="rect">
            <a:avLst/>
          </a:prstGeom>
          <a:ln w="0">
            <a:noFill/>
          </a:ln>
        </p:spPr>
      </p:pic>
      <p:pic>
        <p:nvPicPr>
          <p:cNvPr id="858" name="Picture 4" descr=""/>
          <p:cNvPicPr/>
          <p:nvPr/>
        </p:nvPicPr>
        <p:blipFill>
          <a:blip r:embed="rId3"/>
          <a:stretch/>
        </p:blipFill>
        <p:spPr>
          <a:xfrm>
            <a:off x="826920" y="4508640"/>
            <a:ext cx="7476840" cy="1580760"/>
          </a:xfrm>
          <a:prstGeom prst="rect">
            <a:avLst/>
          </a:prstGeom>
          <a:ln w="0">
            <a:noFill/>
          </a:ln>
        </p:spPr>
      </p:pic>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9" name="Picture 2" descr=""/>
          <p:cNvPicPr/>
          <p:nvPr/>
        </p:nvPicPr>
        <p:blipFill>
          <a:blip r:embed="rId1"/>
          <a:stretch/>
        </p:blipFill>
        <p:spPr>
          <a:xfrm>
            <a:off x="539640" y="189000"/>
            <a:ext cx="7467120" cy="4142880"/>
          </a:xfrm>
          <a:prstGeom prst="rect">
            <a:avLst/>
          </a:prstGeom>
          <a:ln w="0">
            <a:noFill/>
          </a:ln>
        </p:spPr>
      </p:pic>
      <p:pic>
        <p:nvPicPr>
          <p:cNvPr id="860" name="Picture 3" descr=""/>
          <p:cNvPicPr/>
          <p:nvPr/>
        </p:nvPicPr>
        <p:blipFill>
          <a:blip r:embed="rId2"/>
          <a:stretch/>
        </p:blipFill>
        <p:spPr>
          <a:xfrm>
            <a:off x="900000" y="4365720"/>
            <a:ext cx="6922800" cy="2088720"/>
          </a:xfrm>
          <a:prstGeom prst="rect">
            <a:avLst/>
          </a:prstGeom>
          <a:ln w="0">
            <a:noFill/>
          </a:ln>
        </p:spPr>
      </p:pic>
      <p:pic>
        <p:nvPicPr>
          <p:cNvPr id="861" name="Picture 4" descr=""/>
          <p:cNvPicPr/>
          <p:nvPr/>
        </p:nvPicPr>
        <p:blipFill>
          <a:blip r:embed="rId3"/>
          <a:stretch/>
        </p:blipFill>
        <p:spPr>
          <a:xfrm>
            <a:off x="971640" y="5805360"/>
            <a:ext cx="6768720" cy="5965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 name="Picture 1" descr=""/>
          <p:cNvPicPr/>
          <p:nvPr/>
        </p:nvPicPr>
        <p:blipFill>
          <a:blip r:embed="rId1"/>
          <a:stretch/>
        </p:blipFill>
        <p:spPr>
          <a:xfrm>
            <a:off x="1276200" y="1876320"/>
            <a:ext cx="6590880" cy="3104640"/>
          </a:xfrm>
          <a:prstGeom prst="rect">
            <a:avLst/>
          </a:prstGeom>
          <a:ln w="0">
            <a:noFill/>
          </a:ln>
        </p:spPr>
      </p:pic>
      <p:sp>
        <p:nvSpPr>
          <p:cNvPr id="276" name="Text Box 2"/>
          <p:cNvSpPr/>
          <p:nvPr/>
        </p:nvSpPr>
        <p:spPr>
          <a:xfrm>
            <a:off x="1221840" y="138240"/>
            <a:ext cx="6801480" cy="5799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PROJETO LÓGICO DO CONTADOR DE MÓDULO 4  DESCRITO NA LINGUAGEM DE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DESCRIÇÃO DE HARDWARE:</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2" name="Picture 2" descr=""/>
          <p:cNvPicPr/>
          <p:nvPr/>
        </p:nvPicPr>
        <p:blipFill>
          <a:blip r:embed="rId1"/>
          <a:stretch/>
        </p:blipFill>
        <p:spPr>
          <a:xfrm>
            <a:off x="900000" y="260280"/>
            <a:ext cx="7559280" cy="5778000"/>
          </a:xfrm>
          <a:prstGeom prst="rect">
            <a:avLst/>
          </a:prstGeom>
          <a:ln w="0">
            <a:noFill/>
          </a:ln>
        </p:spPr>
      </p:pic>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3" name="Picture 2" descr=""/>
          <p:cNvPicPr/>
          <p:nvPr/>
        </p:nvPicPr>
        <p:blipFill>
          <a:blip r:embed="rId1"/>
          <a:stretch/>
        </p:blipFill>
        <p:spPr>
          <a:xfrm>
            <a:off x="468360" y="404640"/>
            <a:ext cx="7486200" cy="2904840"/>
          </a:xfrm>
          <a:prstGeom prst="rect">
            <a:avLst/>
          </a:prstGeom>
          <a:ln w="0">
            <a:noFill/>
          </a:ln>
        </p:spPr>
      </p:pic>
      <p:pic>
        <p:nvPicPr>
          <p:cNvPr id="864" name="Picture 3" descr=""/>
          <p:cNvPicPr/>
          <p:nvPr/>
        </p:nvPicPr>
        <p:blipFill>
          <a:blip r:embed="rId2"/>
          <a:stretch/>
        </p:blipFill>
        <p:spPr>
          <a:xfrm>
            <a:off x="324000" y="3213000"/>
            <a:ext cx="7733880" cy="1161720"/>
          </a:xfrm>
          <a:prstGeom prst="rect">
            <a:avLst/>
          </a:prstGeom>
          <a:ln w="0">
            <a:noFill/>
          </a:ln>
        </p:spPr>
      </p:pic>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5" name="Picture 1" descr=""/>
          <p:cNvPicPr/>
          <p:nvPr/>
        </p:nvPicPr>
        <p:blipFill>
          <a:blip r:embed="rId1"/>
          <a:stretch/>
        </p:blipFill>
        <p:spPr>
          <a:xfrm>
            <a:off x="1606680" y="66600"/>
            <a:ext cx="5684400" cy="3333240"/>
          </a:xfrm>
          <a:prstGeom prst="rect">
            <a:avLst/>
          </a:prstGeom>
          <a:ln w="0">
            <a:noFill/>
          </a:ln>
        </p:spPr>
      </p:pic>
      <p:pic>
        <p:nvPicPr>
          <p:cNvPr id="866" name="Picture 2" descr=""/>
          <p:cNvPicPr/>
          <p:nvPr/>
        </p:nvPicPr>
        <p:blipFill>
          <a:blip r:embed="rId2"/>
          <a:stretch/>
        </p:blipFill>
        <p:spPr>
          <a:xfrm>
            <a:off x="1781280" y="3400560"/>
            <a:ext cx="5308200" cy="3231720"/>
          </a:xfrm>
          <a:prstGeom prst="rect">
            <a:avLst/>
          </a:prstGeom>
          <a:ln w="0">
            <a:noFill/>
          </a:ln>
        </p:spPr>
      </p:pic>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7" name="Picture 1" descr=""/>
          <p:cNvPicPr/>
          <p:nvPr/>
        </p:nvPicPr>
        <p:blipFill>
          <a:blip r:embed="rId1"/>
          <a:stretch/>
        </p:blipFill>
        <p:spPr>
          <a:xfrm>
            <a:off x="971640" y="485640"/>
            <a:ext cx="7778520" cy="5830560"/>
          </a:xfrm>
          <a:prstGeom prst="rect">
            <a:avLst/>
          </a:prstGeom>
          <a:ln w="0">
            <a:noFill/>
          </a:ln>
        </p:spPr>
      </p:pic>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8" name="Picture 1" descr=""/>
          <p:cNvPicPr/>
          <p:nvPr/>
        </p:nvPicPr>
        <p:blipFill>
          <a:blip r:embed="rId1"/>
          <a:stretch/>
        </p:blipFill>
        <p:spPr>
          <a:xfrm>
            <a:off x="809640" y="649440"/>
            <a:ext cx="7614720" cy="5668560"/>
          </a:xfrm>
          <a:prstGeom prst="rect">
            <a:avLst/>
          </a:prstGeom>
          <a:ln w="0">
            <a:noFill/>
          </a:ln>
        </p:spPr>
      </p:pic>
    </p:spTree>
  </p:cSld>
  <mc:AlternateContent>
    <mc:Choice Requires="p14">
      <p:transition spd="slow" p14:dur="2000"/>
    </mc:Choice>
    <mc:Fallback>
      <p:transition spd="slow"/>
    </mc:Fallback>
  </mc:AlternateContent>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9" name="Picture 1" descr=""/>
          <p:cNvPicPr/>
          <p:nvPr/>
        </p:nvPicPr>
        <p:blipFill>
          <a:blip r:embed="rId1"/>
          <a:stretch/>
        </p:blipFill>
        <p:spPr>
          <a:xfrm>
            <a:off x="2106720" y="971640"/>
            <a:ext cx="4373280" cy="1944360"/>
          </a:xfrm>
          <a:prstGeom prst="rect">
            <a:avLst/>
          </a:prstGeom>
          <a:ln w="0">
            <a:noFill/>
          </a:ln>
        </p:spPr>
      </p:pic>
      <p:pic>
        <p:nvPicPr>
          <p:cNvPr id="870" name="Picture 2" descr=""/>
          <p:cNvPicPr/>
          <p:nvPr/>
        </p:nvPicPr>
        <p:blipFill>
          <a:blip r:embed="rId2"/>
          <a:stretch/>
        </p:blipFill>
        <p:spPr>
          <a:xfrm>
            <a:off x="2768760" y="3240000"/>
            <a:ext cx="3549240" cy="3315960"/>
          </a:xfrm>
          <a:prstGeom prst="rect">
            <a:avLst/>
          </a:prstGeom>
          <a:ln w="0">
            <a:noFill/>
          </a:ln>
        </p:spPr>
      </p:pic>
      <p:sp>
        <p:nvSpPr>
          <p:cNvPr id="871" name="Text Box 3"/>
          <p:cNvSpPr/>
          <p:nvPr/>
        </p:nvSpPr>
        <p:spPr>
          <a:xfrm>
            <a:off x="649440" y="85680"/>
            <a:ext cx="7811640" cy="1144080"/>
          </a:xfrm>
          <a:prstGeom prst="rect">
            <a:avLst/>
          </a:prstGeom>
          <a:noFill/>
          <a:ln w="0">
            <a:noFill/>
          </a:ln>
        </p:spPr>
        <p:style>
          <a:lnRef idx="0"/>
          <a:fillRef idx="0"/>
          <a:effectRef idx="0"/>
          <a:fontRef idx="minor"/>
        </p:style>
        <p:txBody>
          <a:bodyPr lIns="82440" rIns="82440" tIns="41040" bIns="41040" anchor="ctr">
            <a:noAutofit/>
          </a:bodyPr>
          <a:p>
            <a:pPr algn="ct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en-US" sz="4000" spc="-1" strike="noStrike">
                <a:solidFill>
                  <a:srgbClr val="22228b"/>
                </a:solidFill>
                <a:latin typeface="Comic Sans MS"/>
              </a:rPr>
              <a:t>AMD DUAL CORE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2" name="Picture 1" descr=""/>
          <p:cNvPicPr/>
          <p:nvPr/>
        </p:nvPicPr>
        <p:blipFill>
          <a:blip r:embed="rId1"/>
          <a:stretch/>
        </p:blipFill>
        <p:spPr>
          <a:xfrm>
            <a:off x="2592360" y="49320"/>
            <a:ext cx="3249360" cy="436320"/>
          </a:xfrm>
          <a:prstGeom prst="rect">
            <a:avLst/>
          </a:prstGeom>
          <a:ln w="0">
            <a:noFill/>
          </a:ln>
        </p:spPr>
      </p:pic>
      <p:pic>
        <p:nvPicPr>
          <p:cNvPr id="873" name="Picture 2" descr=""/>
          <p:cNvPicPr/>
          <p:nvPr/>
        </p:nvPicPr>
        <p:blipFill>
          <a:blip r:embed="rId2"/>
          <a:stretch/>
        </p:blipFill>
        <p:spPr>
          <a:xfrm>
            <a:off x="1781280" y="588960"/>
            <a:ext cx="5659200" cy="3136680"/>
          </a:xfrm>
          <a:prstGeom prst="rect">
            <a:avLst/>
          </a:prstGeom>
          <a:ln w="0">
            <a:noFill/>
          </a:ln>
        </p:spPr>
      </p:pic>
      <p:pic>
        <p:nvPicPr>
          <p:cNvPr id="874" name="Picture 3" descr=""/>
          <p:cNvPicPr/>
          <p:nvPr/>
        </p:nvPicPr>
        <p:blipFill>
          <a:blip r:embed="rId3"/>
          <a:stretch/>
        </p:blipFill>
        <p:spPr>
          <a:xfrm>
            <a:off x="1457280" y="3726000"/>
            <a:ext cx="6352920" cy="3101760"/>
          </a:xfrm>
          <a:prstGeom prst="rect">
            <a:avLst/>
          </a:prstGeom>
          <a:ln w="0">
            <a:noFill/>
          </a:ln>
        </p:spPr>
      </p:pic>
    </p:spTree>
  </p:cSld>
  <mc:AlternateContent>
    <mc:Choice Requires="p14">
      <p:transition spd="slow" p14:dur="2000"/>
    </mc:Choice>
    <mc:Fallback>
      <p:transition spd="slow"/>
    </mc:Fallback>
  </mc:AlternateContent>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5" name="Picture 1" descr=""/>
          <p:cNvPicPr/>
          <p:nvPr/>
        </p:nvPicPr>
        <p:blipFill>
          <a:blip r:embed="rId1"/>
          <a:stretch/>
        </p:blipFill>
        <p:spPr>
          <a:xfrm>
            <a:off x="1611360" y="1959120"/>
            <a:ext cx="6165360" cy="3709800"/>
          </a:xfrm>
          <a:prstGeom prst="rect">
            <a:avLst/>
          </a:prstGeom>
          <a:ln w="0">
            <a:noFill/>
          </a:ln>
        </p:spPr>
      </p:pic>
      <p:pic>
        <p:nvPicPr>
          <p:cNvPr id="876" name="Picture 2" descr=""/>
          <p:cNvPicPr/>
          <p:nvPr/>
        </p:nvPicPr>
        <p:blipFill>
          <a:blip r:embed="rId2"/>
          <a:stretch/>
        </p:blipFill>
        <p:spPr>
          <a:xfrm>
            <a:off x="2754360" y="485640"/>
            <a:ext cx="3266640" cy="504360"/>
          </a:xfrm>
          <a:prstGeom prst="rect">
            <a:avLst/>
          </a:prstGeom>
          <a:ln w="0">
            <a:noFill/>
          </a:ln>
        </p:spPr>
      </p:pic>
    </p:spTree>
  </p:cSld>
  <mc:AlternateContent>
    <mc:Choice Requires="p14">
      <p:transition spd="slow" p14:dur="2000"/>
    </mc:Choice>
    <mc:Fallback>
      <p:transition spd="slow"/>
    </mc:Fallback>
  </mc:AlternateContent>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7" name="Picture 1" descr=""/>
          <p:cNvPicPr/>
          <p:nvPr/>
        </p:nvPicPr>
        <p:blipFill>
          <a:blip r:embed="rId1"/>
          <a:stretch/>
        </p:blipFill>
        <p:spPr>
          <a:xfrm>
            <a:off x="2754360" y="0"/>
            <a:ext cx="3147480" cy="479160"/>
          </a:xfrm>
          <a:prstGeom prst="rect">
            <a:avLst/>
          </a:prstGeom>
          <a:ln w="0">
            <a:noFill/>
          </a:ln>
        </p:spPr>
      </p:pic>
      <p:pic>
        <p:nvPicPr>
          <p:cNvPr id="878" name="Picture 2" descr=""/>
          <p:cNvPicPr/>
          <p:nvPr/>
        </p:nvPicPr>
        <p:blipFill>
          <a:blip r:embed="rId2"/>
          <a:stretch/>
        </p:blipFill>
        <p:spPr>
          <a:xfrm>
            <a:off x="1763640" y="620640"/>
            <a:ext cx="5248080" cy="4624200"/>
          </a:xfrm>
          <a:prstGeom prst="rect">
            <a:avLst/>
          </a:prstGeom>
          <a:ln w="0">
            <a:noFill/>
          </a:ln>
        </p:spPr>
      </p:pic>
      <p:pic>
        <p:nvPicPr>
          <p:cNvPr id="879" name="Picture 3" descr=""/>
          <p:cNvPicPr/>
          <p:nvPr/>
        </p:nvPicPr>
        <p:blipFill>
          <a:blip r:embed="rId3"/>
          <a:stretch/>
        </p:blipFill>
        <p:spPr>
          <a:xfrm>
            <a:off x="2124000" y="5157720"/>
            <a:ext cx="4696920" cy="1455480"/>
          </a:xfrm>
          <a:prstGeom prst="rect">
            <a:avLst/>
          </a:prstGeom>
          <a:ln w="0">
            <a:noFill/>
          </a:ln>
        </p:spPr>
      </p:pic>
      <p:pic>
        <p:nvPicPr>
          <p:cNvPr id="880" name="Picture 4" descr=""/>
          <p:cNvPicPr/>
          <p:nvPr/>
        </p:nvPicPr>
        <p:blipFill>
          <a:blip r:embed="rId4"/>
          <a:stretch/>
        </p:blipFill>
        <p:spPr>
          <a:xfrm>
            <a:off x="3203640" y="6626160"/>
            <a:ext cx="2280960" cy="231480"/>
          </a:xfrm>
          <a:prstGeom prst="rect">
            <a:avLst/>
          </a:prstGeom>
          <a:ln w="0">
            <a:noFill/>
          </a:ln>
        </p:spPr>
      </p:pic>
    </p:spTree>
  </p:cSld>
  <mc:AlternateContent>
    <mc:Choice Requires="p14">
      <p:transition spd="slow" p14:dur="2000"/>
    </mc:Choice>
    <mc:Fallback>
      <p:transition spd="slow"/>
    </mc:Fallback>
  </mc:AlternateContent>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1" name="Picture 1" descr=""/>
          <p:cNvPicPr/>
          <p:nvPr/>
        </p:nvPicPr>
        <p:blipFill>
          <a:blip r:embed="rId1"/>
          <a:stretch/>
        </p:blipFill>
        <p:spPr>
          <a:xfrm>
            <a:off x="1712880" y="1495440"/>
            <a:ext cx="6387840" cy="40111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Picture 1" descr=""/>
          <p:cNvPicPr/>
          <p:nvPr/>
        </p:nvPicPr>
        <p:blipFill>
          <a:blip r:embed="rId1"/>
          <a:stretch/>
        </p:blipFill>
        <p:spPr>
          <a:xfrm>
            <a:off x="0" y="836640"/>
            <a:ext cx="4835160" cy="5825880"/>
          </a:xfrm>
          <a:prstGeom prst="rect">
            <a:avLst/>
          </a:prstGeom>
          <a:ln w="0">
            <a:noFill/>
          </a:ln>
        </p:spPr>
      </p:pic>
      <p:sp>
        <p:nvSpPr>
          <p:cNvPr id="278" name="Text Box 2"/>
          <p:cNvSpPr/>
          <p:nvPr/>
        </p:nvSpPr>
        <p:spPr>
          <a:xfrm>
            <a:off x="1127520" y="214200"/>
            <a:ext cx="711360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UNIDADE DE CONTROLE DESCRITA NA LINGUAGEM DE DESCRIÇÃO DE HARDWARE:</a:t>
            </a:r>
            <a:endParaRPr b="0" lang="pt-BR" sz="1600" spc="-1" strike="noStrike">
              <a:latin typeface="Arial"/>
            </a:endParaRPr>
          </a:p>
        </p:txBody>
      </p:sp>
      <p:pic>
        <p:nvPicPr>
          <p:cNvPr id="279" name="Picture 3" descr=""/>
          <p:cNvPicPr/>
          <p:nvPr/>
        </p:nvPicPr>
        <p:blipFill>
          <a:blip r:embed="rId2"/>
          <a:stretch/>
        </p:blipFill>
        <p:spPr>
          <a:xfrm>
            <a:off x="4932360" y="836640"/>
            <a:ext cx="4211280" cy="2223720"/>
          </a:xfrm>
          <a:prstGeom prst="rect">
            <a:avLst/>
          </a:prstGeom>
          <a:ln w="0">
            <a:noFill/>
          </a:ln>
        </p:spPr>
      </p:pic>
    </p:spTree>
  </p:cSld>
  <mc:AlternateContent>
    <mc:Choice Requires="p14">
      <p:transition spd="slow" p14:dur="2000"/>
    </mc:Choice>
    <mc:Fallback>
      <p:transition spd="slow"/>
    </mc:Fallback>
  </mc:AlternateContent>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2" name="Picture 1" descr=""/>
          <p:cNvPicPr/>
          <p:nvPr/>
        </p:nvPicPr>
        <p:blipFill>
          <a:blip r:embed="rId1"/>
          <a:stretch/>
        </p:blipFill>
        <p:spPr>
          <a:xfrm>
            <a:off x="1349280" y="1504800"/>
            <a:ext cx="6567120" cy="3900240"/>
          </a:xfrm>
          <a:prstGeom prst="rect">
            <a:avLst/>
          </a:prstGeom>
          <a:ln w="0">
            <a:noFill/>
          </a:ln>
        </p:spPr>
      </p:pic>
      <p:pic>
        <p:nvPicPr>
          <p:cNvPr id="883" name="Picture 2" descr=""/>
          <p:cNvPicPr/>
          <p:nvPr/>
        </p:nvPicPr>
        <p:blipFill>
          <a:blip r:embed="rId2"/>
          <a:stretch/>
        </p:blipFill>
        <p:spPr>
          <a:xfrm>
            <a:off x="2916360" y="585720"/>
            <a:ext cx="3215880" cy="385560"/>
          </a:xfrm>
          <a:prstGeom prst="rect">
            <a:avLst/>
          </a:prstGeom>
          <a:ln w="0">
            <a:noFill/>
          </a:ln>
        </p:spPr>
      </p:pic>
    </p:spTree>
  </p:cSld>
  <mc:AlternateContent>
    <mc:Choice Requires="p14">
      <p:transition spd="slow" p14:dur="2000"/>
    </mc:Choice>
    <mc:Fallback>
      <p:transition spd="slow"/>
    </mc:Fallback>
  </mc:AlternateContent>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4" name="Picture 1" descr=""/>
          <p:cNvPicPr/>
          <p:nvPr/>
        </p:nvPicPr>
        <p:blipFill>
          <a:blip r:embed="rId1"/>
          <a:stretch/>
        </p:blipFill>
        <p:spPr>
          <a:xfrm>
            <a:off x="1620720" y="592200"/>
            <a:ext cx="5984640" cy="3779640"/>
          </a:xfrm>
          <a:prstGeom prst="rect">
            <a:avLst/>
          </a:prstGeom>
          <a:ln w="0">
            <a:noFill/>
          </a:ln>
        </p:spPr>
      </p:pic>
      <p:pic>
        <p:nvPicPr>
          <p:cNvPr id="885" name="Picture 2" descr=""/>
          <p:cNvPicPr/>
          <p:nvPr/>
        </p:nvPicPr>
        <p:blipFill>
          <a:blip r:embed="rId2"/>
          <a:stretch/>
        </p:blipFill>
        <p:spPr>
          <a:xfrm>
            <a:off x="1322280" y="162000"/>
            <a:ext cx="4835160" cy="418680"/>
          </a:xfrm>
          <a:prstGeom prst="rect">
            <a:avLst/>
          </a:prstGeom>
          <a:ln w="0">
            <a:noFill/>
          </a:ln>
        </p:spPr>
      </p:pic>
      <p:pic>
        <p:nvPicPr>
          <p:cNvPr id="886" name="Picture 3" descr=""/>
          <p:cNvPicPr/>
          <p:nvPr/>
        </p:nvPicPr>
        <p:blipFill>
          <a:blip r:embed="rId3"/>
          <a:stretch/>
        </p:blipFill>
        <p:spPr>
          <a:xfrm>
            <a:off x="6157800" y="162000"/>
            <a:ext cx="1576080" cy="342720"/>
          </a:xfrm>
          <a:prstGeom prst="rect">
            <a:avLst/>
          </a:prstGeom>
          <a:ln w="0">
            <a:noFill/>
          </a:ln>
        </p:spPr>
      </p:pic>
      <p:sp>
        <p:nvSpPr>
          <p:cNvPr id="887" name="Text Box 4"/>
          <p:cNvSpPr/>
          <p:nvPr/>
        </p:nvSpPr>
        <p:spPr>
          <a:xfrm>
            <a:off x="1944720" y="4483080"/>
            <a:ext cx="5360760" cy="1185480"/>
          </a:xfrm>
          <a:prstGeom prst="rect">
            <a:avLst/>
          </a:prstGeom>
          <a:noFill/>
          <a:ln w="0">
            <a:noFill/>
          </a:ln>
        </p:spPr>
        <p:style>
          <a:lnRef idx="0"/>
          <a:fillRef idx="0"/>
          <a:effectRef idx="0"/>
          <a:fontRef idx="minor"/>
        </p:style>
        <p:txBody>
          <a:bodyPr lIns="81000" rIns="81000" tIns="40320" bIns="40320" anchor="t">
            <a:noAutofit/>
          </a:bodyPr>
          <a:p>
            <a:pPr>
              <a:lnSpc>
                <a:spcPct val="93000"/>
              </a:lnSpc>
              <a:spcBef>
                <a:spcPts val="624"/>
              </a:spcBef>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en-GB" sz="2500" spc="-1" strike="noStrike">
                <a:solidFill>
                  <a:srgbClr val="000000"/>
                </a:solidFill>
                <a:latin typeface="Arial"/>
              </a:rPr>
              <a:t>Interação entre CPUs</a:t>
            </a:r>
            <a:endParaRPr b="0" lang="pt-BR" sz="2500" spc="-1" strike="noStrike">
              <a:latin typeface="Arial"/>
            </a:endParaRPr>
          </a:p>
          <a:p>
            <a:pPr>
              <a:lnSpc>
                <a:spcPct val="93000"/>
              </a:lnSpc>
              <a:spcBef>
                <a:spcPts val="539"/>
              </a:spcBef>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en-GB" sz="1800" spc="-1" strike="noStrike">
                <a:solidFill>
                  <a:srgbClr val="000000"/>
                </a:solidFill>
                <a:latin typeface="Arial"/>
              </a:rPr>
              <a:t>Memória compartilhada: multi-processador</a:t>
            </a:r>
            <a:endParaRPr b="0" lang="pt-BR" sz="1800" spc="-1" strike="noStrike">
              <a:latin typeface="Arial"/>
            </a:endParaRPr>
          </a:p>
          <a:p>
            <a:pPr>
              <a:lnSpc>
                <a:spcPct val="93000"/>
              </a:lnSpc>
              <a:spcBef>
                <a:spcPts val="539"/>
              </a:spcBef>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en-GB" sz="1800" spc="-1" strike="noStrike">
                <a:solidFill>
                  <a:srgbClr val="000000"/>
                </a:solidFill>
                <a:latin typeface="Arial"/>
              </a:rPr>
              <a:t>Através de mensagens: multi-computador</a:t>
            </a:r>
            <a:endParaRPr b="0" lang="pt-BR" sz="1800" spc="-1" strike="noStrike">
              <a:latin typeface="Arial"/>
            </a:endParaRPr>
          </a:p>
        </p:txBody>
      </p:sp>
      <p:pic>
        <p:nvPicPr>
          <p:cNvPr id="888" name="Picture 5" descr=""/>
          <p:cNvPicPr/>
          <p:nvPr/>
        </p:nvPicPr>
        <p:blipFill>
          <a:blip r:embed="rId4"/>
          <a:stretch/>
        </p:blipFill>
        <p:spPr>
          <a:xfrm>
            <a:off x="1620720" y="5668920"/>
            <a:ext cx="6370200" cy="1106280"/>
          </a:xfrm>
          <a:prstGeom prst="rect">
            <a:avLst/>
          </a:prstGeom>
          <a:ln w="0">
            <a:noFill/>
          </a:ln>
        </p:spPr>
      </p:pic>
    </p:spTree>
  </p:cSld>
  <mc:AlternateContent>
    <mc:Choice Requires="p14">
      <p:transition spd="slow" p14:dur="2000"/>
    </mc:Choice>
    <mc:Fallback>
      <p:transition spd="slow"/>
    </mc:Fallback>
  </mc:AlternateContent>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9" name="Picture 1" descr=""/>
          <p:cNvPicPr/>
          <p:nvPr/>
        </p:nvPicPr>
        <p:blipFill>
          <a:blip r:embed="rId1"/>
          <a:stretch/>
        </p:blipFill>
        <p:spPr>
          <a:xfrm>
            <a:off x="1457280" y="4859280"/>
            <a:ext cx="6130440" cy="1936440"/>
          </a:xfrm>
          <a:prstGeom prst="rect">
            <a:avLst/>
          </a:prstGeom>
          <a:ln w="0">
            <a:noFill/>
          </a:ln>
        </p:spPr>
      </p:pic>
      <p:pic>
        <p:nvPicPr>
          <p:cNvPr id="890" name="Picture 2" descr=""/>
          <p:cNvPicPr/>
          <p:nvPr/>
        </p:nvPicPr>
        <p:blipFill>
          <a:blip r:embed="rId2"/>
          <a:stretch/>
        </p:blipFill>
        <p:spPr>
          <a:xfrm>
            <a:off x="1620720" y="160200"/>
            <a:ext cx="5881320" cy="488520"/>
          </a:xfrm>
          <a:prstGeom prst="rect">
            <a:avLst/>
          </a:prstGeom>
          <a:ln w="0">
            <a:noFill/>
          </a:ln>
        </p:spPr>
      </p:pic>
      <p:pic>
        <p:nvPicPr>
          <p:cNvPr id="891" name="Picture 3" descr=""/>
          <p:cNvPicPr/>
          <p:nvPr/>
        </p:nvPicPr>
        <p:blipFill>
          <a:blip r:embed="rId3"/>
          <a:stretch/>
        </p:blipFill>
        <p:spPr>
          <a:xfrm>
            <a:off x="2239920" y="841320"/>
            <a:ext cx="4527360" cy="3428640"/>
          </a:xfrm>
          <a:prstGeom prst="rect">
            <a:avLst/>
          </a:prstGeom>
          <a:ln w="0">
            <a:noFill/>
          </a:ln>
        </p:spPr>
      </p:pic>
      <p:sp>
        <p:nvSpPr>
          <p:cNvPr id="892" name="Text Box 4"/>
          <p:cNvSpPr/>
          <p:nvPr/>
        </p:nvSpPr>
        <p:spPr>
          <a:xfrm>
            <a:off x="2106720" y="4371840"/>
            <a:ext cx="5832000" cy="299520"/>
          </a:xfrm>
          <a:prstGeom prst="rect">
            <a:avLst/>
          </a:prstGeom>
          <a:noFill/>
          <a:ln w="0">
            <a:noFill/>
          </a:ln>
        </p:spPr>
        <p:style>
          <a:lnRef idx="0"/>
          <a:fillRef idx="0"/>
          <a:effectRef idx="0"/>
          <a:fontRef idx="minor"/>
        </p:style>
        <p:txBody>
          <a:bodyPr lIns="81000" rIns="81000" tIns="40320" bIns="40320" anchor="t">
            <a:noAutofit/>
          </a:bodyPr>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1400" spc="-1" strike="noStrike">
                <a:solidFill>
                  <a:srgbClr val="000000"/>
                </a:solidFill>
                <a:latin typeface="Calibri"/>
              </a:rPr>
              <a:t>ORGANIZAÇÃO SIMÉTRICA DE PROCESSADORES</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3" name="Picture 1" descr=""/>
          <p:cNvPicPr/>
          <p:nvPr/>
        </p:nvPicPr>
        <p:blipFill>
          <a:blip r:embed="rId1"/>
          <a:stretch/>
        </p:blipFill>
        <p:spPr>
          <a:xfrm>
            <a:off x="1246320" y="1781280"/>
            <a:ext cx="6206760" cy="2742840"/>
          </a:xfrm>
          <a:prstGeom prst="rect">
            <a:avLst/>
          </a:prstGeom>
          <a:ln w="0">
            <a:noFill/>
          </a:ln>
        </p:spPr>
      </p:pic>
      <p:pic>
        <p:nvPicPr>
          <p:cNvPr id="894" name="Picture 2" descr=""/>
          <p:cNvPicPr/>
          <p:nvPr/>
        </p:nvPicPr>
        <p:blipFill>
          <a:blip r:embed="rId2"/>
          <a:stretch/>
        </p:blipFill>
        <p:spPr>
          <a:xfrm>
            <a:off x="2089080" y="485640"/>
            <a:ext cx="4714560" cy="761760"/>
          </a:xfrm>
          <a:prstGeom prst="rect">
            <a:avLst/>
          </a:prstGeom>
          <a:ln w="0">
            <a:noFill/>
          </a:ln>
        </p:spPr>
      </p:pic>
      <p:pic>
        <p:nvPicPr>
          <p:cNvPr id="895" name="Picture 3" descr=""/>
          <p:cNvPicPr/>
          <p:nvPr/>
        </p:nvPicPr>
        <p:blipFill>
          <a:blip r:embed="rId3"/>
          <a:stretch/>
        </p:blipFill>
        <p:spPr>
          <a:xfrm>
            <a:off x="1781280" y="4905360"/>
            <a:ext cx="5641560" cy="925200"/>
          </a:xfrm>
          <a:prstGeom prst="rect">
            <a:avLst/>
          </a:prstGeom>
          <a:ln w="0">
            <a:noFill/>
          </a:ln>
        </p:spPr>
      </p:pic>
    </p:spTree>
  </p:cSld>
  <mc:AlternateContent>
    <mc:Choice Requires="p14">
      <p:transition spd="slow" p14:dur="2000"/>
    </mc:Choice>
    <mc:Fallback>
      <p:transition spd="slow"/>
    </mc:Fallback>
  </mc:AlternateContent>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6" name="Picture 1" descr=""/>
          <p:cNvPicPr/>
          <p:nvPr/>
        </p:nvPicPr>
        <p:blipFill>
          <a:blip r:embed="rId1"/>
          <a:stretch/>
        </p:blipFill>
        <p:spPr>
          <a:xfrm>
            <a:off x="1604880" y="2104920"/>
            <a:ext cx="6171840" cy="3093840"/>
          </a:xfrm>
          <a:prstGeom prst="rect">
            <a:avLst/>
          </a:prstGeom>
          <a:ln w="0">
            <a:noFill/>
          </a:ln>
        </p:spPr>
      </p:pic>
      <p:pic>
        <p:nvPicPr>
          <p:cNvPr id="897" name="Picture 2" descr=""/>
          <p:cNvPicPr/>
          <p:nvPr/>
        </p:nvPicPr>
        <p:blipFill>
          <a:blip r:embed="rId2"/>
          <a:stretch/>
        </p:blipFill>
        <p:spPr>
          <a:xfrm>
            <a:off x="2106720" y="649440"/>
            <a:ext cx="4552560" cy="504360"/>
          </a:xfrm>
          <a:prstGeom prst="rect">
            <a:avLst/>
          </a:prstGeom>
          <a:ln w="0">
            <a:noFill/>
          </a:ln>
        </p:spPr>
      </p:pic>
    </p:spTree>
  </p:cSld>
  <mc:AlternateContent>
    <mc:Choice Requires="p14">
      <p:transition spd="slow" p14:dur="2000"/>
    </mc:Choice>
    <mc:Fallback>
      <p:transition spd="slow"/>
    </mc:Fallback>
  </mc:AlternateContent>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8" name="Picture 1" descr=""/>
          <p:cNvPicPr/>
          <p:nvPr/>
        </p:nvPicPr>
        <p:blipFill>
          <a:blip r:embed="rId1"/>
          <a:stretch/>
        </p:blipFill>
        <p:spPr>
          <a:xfrm>
            <a:off x="1620720" y="2503440"/>
            <a:ext cx="6267240" cy="3489120"/>
          </a:xfrm>
          <a:prstGeom prst="rect">
            <a:avLst/>
          </a:prstGeom>
          <a:ln w="0">
            <a:noFill/>
          </a:ln>
        </p:spPr>
      </p:pic>
      <p:pic>
        <p:nvPicPr>
          <p:cNvPr id="899" name="Picture 2" descr=""/>
          <p:cNvPicPr/>
          <p:nvPr/>
        </p:nvPicPr>
        <p:blipFill>
          <a:blip r:embed="rId2"/>
          <a:stretch/>
        </p:blipFill>
        <p:spPr>
          <a:xfrm>
            <a:off x="2095560" y="669960"/>
            <a:ext cx="5195520" cy="788760"/>
          </a:xfrm>
          <a:prstGeom prst="rect">
            <a:avLst/>
          </a:prstGeom>
          <a:ln w="0">
            <a:noFill/>
          </a:ln>
        </p:spPr>
      </p:pic>
    </p:spTree>
  </p:cSld>
  <mc:AlternateContent>
    <mc:Choice Requires="p14">
      <p:transition spd="slow" p14:dur="2000"/>
    </mc:Choice>
    <mc:Fallback>
      <p:transition spd="slow"/>
    </mc:Fallback>
  </mc:AlternateContent>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0" name="Picture 1" descr=""/>
          <p:cNvPicPr/>
          <p:nvPr/>
        </p:nvPicPr>
        <p:blipFill>
          <a:blip r:embed="rId1"/>
          <a:stretch/>
        </p:blipFill>
        <p:spPr>
          <a:xfrm>
            <a:off x="1781280" y="1944720"/>
            <a:ext cx="6525720" cy="4009680"/>
          </a:xfrm>
          <a:prstGeom prst="rect">
            <a:avLst/>
          </a:prstGeom>
          <a:ln w="0">
            <a:noFill/>
          </a:ln>
        </p:spPr>
      </p:pic>
      <p:pic>
        <p:nvPicPr>
          <p:cNvPr id="901" name="Picture 2" descr=""/>
          <p:cNvPicPr/>
          <p:nvPr/>
        </p:nvPicPr>
        <p:blipFill>
          <a:blip r:embed="rId2"/>
          <a:stretch/>
        </p:blipFill>
        <p:spPr>
          <a:xfrm>
            <a:off x="1527120" y="336600"/>
            <a:ext cx="6249600" cy="796680"/>
          </a:xfrm>
          <a:prstGeom prst="rect">
            <a:avLst/>
          </a:prstGeom>
          <a:ln w="0">
            <a:noFill/>
          </a:ln>
        </p:spPr>
      </p:pic>
    </p:spTree>
  </p:cSld>
  <mc:AlternateContent>
    <mc:Choice Requires="p14">
      <p:transition spd="slow" p14:dur="2000"/>
    </mc:Choice>
    <mc:Fallback>
      <p:transition spd="slow"/>
    </mc:Fallback>
  </mc:AlternateContent>
</p:sld>
</file>

<file path=ppt/slides/slide2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2" name="Picture 1" descr=""/>
          <p:cNvPicPr/>
          <p:nvPr/>
        </p:nvPicPr>
        <p:blipFill>
          <a:blip r:embed="rId1"/>
          <a:stretch/>
        </p:blipFill>
        <p:spPr>
          <a:xfrm>
            <a:off x="1733400" y="2266920"/>
            <a:ext cx="5881320" cy="2125440"/>
          </a:xfrm>
          <a:prstGeom prst="rect">
            <a:avLst/>
          </a:prstGeom>
          <a:ln w="0">
            <a:noFill/>
          </a:ln>
        </p:spPr>
      </p:pic>
      <p:pic>
        <p:nvPicPr>
          <p:cNvPr id="903" name="Picture 2" descr=""/>
          <p:cNvPicPr/>
          <p:nvPr/>
        </p:nvPicPr>
        <p:blipFill>
          <a:blip r:embed="rId2"/>
          <a:stretch/>
        </p:blipFill>
        <p:spPr>
          <a:xfrm>
            <a:off x="1620720" y="593640"/>
            <a:ext cx="5760720" cy="539280"/>
          </a:xfrm>
          <a:prstGeom prst="rect">
            <a:avLst/>
          </a:prstGeom>
          <a:ln w="0">
            <a:noFill/>
          </a:ln>
        </p:spPr>
      </p:pic>
    </p:spTree>
  </p:cSld>
  <mc:AlternateContent>
    <mc:Choice Requires="p14">
      <p:transition spd="slow" p14:dur="2000"/>
    </mc:Choice>
    <mc:Fallback>
      <p:transition spd="slow"/>
    </mc:Fallback>
  </mc:AlternateContent>
</p:sld>
</file>

<file path=ppt/slides/slide2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4" name="Picture 1" descr=""/>
          <p:cNvPicPr/>
          <p:nvPr/>
        </p:nvPicPr>
        <p:blipFill>
          <a:blip r:embed="rId1"/>
          <a:stretch/>
        </p:blipFill>
        <p:spPr>
          <a:xfrm>
            <a:off x="1492200" y="1944720"/>
            <a:ext cx="6446520" cy="4044600"/>
          </a:xfrm>
          <a:prstGeom prst="rect">
            <a:avLst/>
          </a:prstGeom>
          <a:ln w="0">
            <a:noFill/>
          </a:ln>
        </p:spPr>
      </p:pic>
      <p:pic>
        <p:nvPicPr>
          <p:cNvPr id="905" name="Picture 2" descr=""/>
          <p:cNvPicPr/>
          <p:nvPr/>
        </p:nvPicPr>
        <p:blipFill>
          <a:blip r:embed="rId2"/>
          <a:stretch/>
        </p:blipFill>
        <p:spPr>
          <a:xfrm>
            <a:off x="3208320" y="809640"/>
            <a:ext cx="2785680" cy="506160"/>
          </a:xfrm>
          <a:prstGeom prst="rect">
            <a:avLst/>
          </a:prstGeom>
          <a:ln w="0">
            <a:noFill/>
          </a:ln>
        </p:spPr>
      </p:pic>
    </p:spTree>
  </p:cSld>
  <mc:AlternateContent>
    <mc:Choice Requires="p14">
      <p:transition spd="slow" p14:dur="2000"/>
    </mc:Choice>
    <mc:Fallback>
      <p:transition spd="slow"/>
    </mc:Fallback>
  </mc:AlternateContent>
</p:sld>
</file>

<file path=ppt/slides/slide2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6" name="Picture 1" descr=""/>
          <p:cNvPicPr/>
          <p:nvPr/>
        </p:nvPicPr>
        <p:blipFill>
          <a:blip r:embed="rId1"/>
          <a:stretch/>
        </p:blipFill>
        <p:spPr>
          <a:xfrm>
            <a:off x="1405080" y="1519200"/>
            <a:ext cx="6455880" cy="3873240"/>
          </a:xfrm>
          <a:prstGeom prst="rect">
            <a:avLst/>
          </a:prstGeom>
          <a:ln w="0">
            <a:noFill/>
          </a:ln>
        </p:spPr>
      </p:pic>
      <p:pic>
        <p:nvPicPr>
          <p:cNvPr id="907" name="Picture 2" descr=""/>
          <p:cNvPicPr/>
          <p:nvPr/>
        </p:nvPicPr>
        <p:blipFill>
          <a:blip r:embed="rId2"/>
          <a:stretch/>
        </p:blipFill>
        <p:spPr>
          <a:xfrm>
            <a:off x="3078000" y="517680"/>
            <a:ext cx="2742840" cy="4536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Rectangle 1"/>
          <p:cNvSpPr/>
          <p:nvPr/>
        </p:nvSpPr>
        <p:spPr>
          <a:xfrm>
            <a:off x="1496880" y="476280"/>
            <a:ext cx="6960960" cy="1275840"/>
          </a:xfrm>
          <a:prstGeom prst="rect">
            <a:avLst/>
          </a:prstGeom>
          <a:noFill/>
          <a:ln w="0">
            <a:noFill/>
          </a:ln>
        </p:spPr>
        <p:style>
          <a:lnRef idx="0"/>
          <a:fillRef idx="0"/>
          <a:effectRef idx="0"/>
          <a:fontRef idx="minor"/>
        </p:style>
        <p:txBody>
          <a:bodyPr lIns="92160" rIns="92160" tIns="46080" bIns="46080" anchor="ctr">
            <a:noAutofit/>
          </a:bodyPr>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4400" spc="-1" strike="noStrike">
                <a:solidFill>
                  <a:srgbClr val="000000"/>
                </a:solidFill>
                <a:latin typeface="Calibri"/>
              </a:rPr>
              <a:t> </a:t>
            </a:r>
            <a:r>
              <a:rPr b="0" lang="en-GB" sz="4400" spc="-1" strike="noStrike">
                <a:solidFill>
                  <a:srgbClr val="000000"/>
                </a:solidFill>
                <a:latin typeface="Calibri"/>
              </a:rPr>
              <a:t>Blocos Funcionais Básicos</a:t>
            </a:r>
            <a:endParaRPr b="0" lang="pt-BR" sz="4400" spc="-1" strike="noStrike">
              <a:latin typeface="Arial"/>
            </a:endParaRPr>
          </a:p>
        </p:txBody>
      </p:sp>
      <p:sp>
        <p:nvSpPr>
          <p:cNvPr id="213" name="Rectangle 2"/>
          <p:cNvSpPr/>
          <p:nvPr/>
        </p:nvSpPr>
        <p:spPr>
          <a:xfrm>
            <a:off x="685800" y="1828800"/>
            <a:ext cx="7772040" cy="4114440"/>
          </a:xfrm>
          <a:prstGeom prst="rect">
            <a:avLst/>
          </a:prstGeom>
          <a:noFill/>
          <a:ln w="9525">
            <a:noFill/>
          </a:ln>
        </p:spPr>
        <p:style>
          <a:lnRef idx="0"/>
          <a:fillRef idx="0"/>
          <a:effectRef idx="0"/>
          <a:fontRef idx="minor"/>
        </p:style>
        <p:txBody>
          <a:bodyPr lIns="92160" rIns="92160" tIns="46080" bIns="46080" anchor="t">
            <a:noAutofit/>
          </a:bodyPr>
          <a:p>
            <a:pPr marL="306360" indent="-306360">
              <a:lnSpc>
                <a:spcPct val="100000"/>
              </a:lnSpc>
              <a:spcBef>
                <a:spcPts val="799"/>
              </a:spcBef>
              <a:buNone/>
              <a:tabLst>
                <a:tab algn="l" pos="0"/>
              </a:tabLst>
            </a:pPr>
            <a:r>
              <a:rPr b="0" lang="en-GB" sz="3200" spc="-1" strike="noStrike">
                <a:solidFill>
                  <a:srgbClr val="000000"/>
                </a:solidFill>
                <a:latin typeface="Calibri"/>
              </a:rPr>
              <a:t>Para se construir qualquer computador digital são necessários os seguintes blocos bäsicos:</a:t>
            </a:r>
            <a:endParaRPr b="0" lang="pt-BR" sz="3200" spc="-1" strike="noStrike">
              <a:latin typeface="Arial"/>
            </a:endParaRPr>
          </a:p>
          <a:p>
            <a:pPr marL="306360" indent="-306360">
              <a:lnSpc>
                <a:spcPct val="100000"/>
              </a:lnSpc>
              <a:spcBef>
                <a:spcPts val="799"/>
              </a:spcBef>
              <a:buClr>
                <a:srgbClr val="000000"/>
              </a:buClr>
              <a:buFont typeface="Times New Roman"/>
              <a:buChar char="•"/>
              <a:tabLst>
                <a:tab algn="l" pos="307800"/>
                <a:tab algn="l" pos="755640"/>
                <a:tab algn="l" pos="1204920"/>
                <a:tab algn="l" pos="1654200"/>
                <a:tab algn="l" pos="2103480"/>
                <a:tab algn="l" pos="2552760"/>
                <a:tab algn="l" pos="3002040"/>
                <a:tab algn="l" pos="3451320"/>
                <a:tab algn="l" pos="3900600"/>
                <a:tab algn="l" pos="4349880"/>
                <a:tab algn="l" pos="4799160"/>
                <a:tab algn="l" pos="5248440"/>
                <a:tab algn="l" pos="5697360"/>
                <a:tab algn="l" pos="6146640"/>
                <a:tab algn="l" pos="6595920"/>
                <a:tab algn="l" pos="7045200"/>
                <a:tab algn="l" pos="7494480"/>
                <a:tab algn="l" pos="7943760"/>
                <a:tab algn="l" pos="8393040"/>
                <a:tab algn="l" pos="8842320"/>
                <a:tab algn="l" pos="9291600"/>
              </a:tabLst>
            </a:pPr>
            <a:r>
              <a:rPr b="1" i="1" lang="en-GB" sz="3200" spc="-1" strike="noStrike">
                <a:solidFill>
                  <a:srgbClr val="000000"/>
                </a:solidFill>
                <a:latin typeface="Calibri"/>
              </a:rPr>
              <a:t>Contadores Digitais</a:t>
            </a:r>
            <a:endParaRPr b="0" lang="pt-BR" sz="3200" spc="-1" strike="noStrike">
              <a:latin typeface="Arial"/>
            </a:endParaRPr>
          </a:p>
          <a:p>
            <a:pPr lvl="1" marL="706320" indent="-249120">
              <a:lnSpc>
                <a:spcPct val="100000"/>
              </a:lnSpc>
              <a:spcBef>
                <a:spcPts val="700"/>
              </a:spcBef>
              <a:buClr>
                <a:srgbClr val="000000"/>
              </a:buClr>
              <a:buFont typeface="Times New Roman"/>
              <a:buChar char="–"/>
              <a:tabLst>
                <a:tab algn="l" pos="307800"/>
                <a:tab algn="l" pos="755640"/>
                <a:tab algn="l" pos="1204920"/>
                <a:tab algn="l" pos="1654200"/>
                <a:tab algn="l" pos="2103480"/>
                <a:tab algn="l" pos="2552760"/>
                <a:tab algn="l" pos="3002040"/>
                <a:tab algn="l" pos="3451320"/>
                <a:tab algn="l" pos="3900600"/>
                <a:tab algn="l" pos="4349880"/>
                <a:tab algn="l" pos="4799160"/>
                <a:tab algn="l" pos="5248440"/>
                <a:tab algn="l" pos="5697360"/>
                <a:tab algn="l" pos="6146640"/>
                <a:tab algn="l" pos="6595920"/>
                <a:tab algn="l" pos="7045200"/>
                <a:tab algn="l" pos="7494480"/>
                <a:tab algn="l" pos="7943760"/>
                <a:tab algn="l" pos="8393040"/>
                <a:tab algn="l" pos="8842320"/>
                <a:tab algn="l" pos="9291600"/>
              </a:tabLst>
            </a:pPr>
            <a:r>
              <a:rPr b="1" lang="en-GB" sz="2800" spc="-1" strike="noStrike">
                <a:solidFill>
                  <a:srgbClr val="000000"/>
                </a:solidFill>
                <a:latin typeface="Calibri"/>
              </a:rPr>
              <a:t>Fornecem seqüências de códigos</a:t>
            </a:r>
            <a:endParaRPr b="0" lang="pt-BR" sz="2800" spc="-1" strike="noStrike">
              <a:latin typeface="Arial"/>
            </a:endParaRPr>
          </a:p>
          <a:p>
            <a:pPr marL="306360" indent="-306360">
              <a:lnSpc>
                <a:spcPct val="100000"/>
              </a:lnSpc>
              <a:spcBef>
                <a:spcPts val="799"/>
              </a:spcBef>
              <a:buClr>
                <a:srgbClr val="000000"/>
              </a:buClr>
              <a:buFont typeface="Times New Roman"/>
              <a:buChar char="•"/>
              <a:tabLst>
                <a:tab algn="l" pos="307800"/>
                <a:tab algn="l" pos="755640"/>
                <a:tab algn="l" pos="1204920"/>
                <a:tab algn="l" pos="1654200"/>
                <a:tab algn="l" pos="2103480"/>
                <a:tab algn="l" pos="2552760"/>
                <a:tab algn="l" pos="3002040"/>
                <a:tab algn="l" pos="3451320"/>
                <a:tab algn="l" pos="3900600"/>
                <a:tab algn="l" pos="4349880"/>
                <a:tab algn="l" pos="4799160"/>
                <a:tab algn="l" pos="5248440"/>
                <a:tab algn="l" pos="5697360"/>
                <a:tab algn="l" pos="6146640"/>
                <a:tab algn="l" pos="6595920"/>
                <a:tab algn="l" pos="7045200"/>
                <a:tab algn="l" pos="7494480"/>
                <a:tab algn="l" pos="7943760"/>
                <a:tab algn="l" pos="8393040"/>
                <a:tab algn="l" pos="8842320"/>
                <a:tab algn="l" pos="9291600"/>
              </a:tabLst>
            </a:pPr>
            <a:r>
              <a:rPr b="1" i="1" lang="en-GB" sz="3200" spc="-1" strike="noStrike">
                <a:solidFill>
                  <a:srgbClr val="000000"/>
                </a:solidFill>
                <a:latin typeface="Calibri"/>
              </a:rPr>
              <a:t>Multiplexadores</a:t>
            </a:r>
            <a:endParaRPr b="0" lang="pt-BR" sz="3200" spc="-1" strike="noStrike">
              <a:latin typeface="Arial"/>
            </a:endParaRPr>
          </a:p>
          <a:p>
            <a:pPr lvl="1" marL="706320" indent="-249120">
              <a:lnSpc>
                <a:spcPct val="100000"/>
              </a:lnSpc>
              <a:spcBef>
                <a:spcPts val="700"/>
              </a:spcBef>
              <a:buClr>
                <a:srgbClr val="000000"/>
              </a:buClr>
              <a:buFont typeface="Times New Roman"/>
              <a:buChar char="–"/>
              <a:tabLst>
                <a:tab algn="l" pos="307800"/>
                <a:tab algn="l" pos="755640"/>
                <a:tab algn="l" pos="1204920"/>
                <a:tab algn="l" pos="1654200"/>
                <a:tab algn="l" pos="2103480"/>
                <a:tab algn="l" pos="2552760"/>
                <a:tab algn="l" pos="3002040"/>
                <a:tab algn="l" pos="3451320"/>
                <a:tab algn="l" pos="3900600"/>
                <a:tab algn="l" pos="4349880"/>
                <a:tab algn="l" pos="4799160"/>
                <a:tab algn="l" pos="5248440"/>
                <a:tab algn="l" pos="5697360"/>
                <a:tab algn="l" pos="6146640"/>
                <a:tab algn="l" pos="6595920"/>
                <a:tab algn="l" pos="7045200"/>
                <a:tab algn="l" pos="7494480"/>
                <a:tab algn="l" pos="7943760"/>
                <a:tab algn="l" pos="8393040"/>
                <a:tab algn="l" pos="8842320"/>
                <a:tab algn="l" pos="9291600"/>
              </a:tabLst>
            </a:pPr>
            <a:r>
              <a:rPr b="1" lang="en-GB" sz="2800" spc="-1" strike="noStrike">
                <a:solidFill>
                  <a:srgbClr val="000000"/>
                </a:solidFill>
                <a:latin typeface="Calibri"/>
              </a:rPr>
              <a:t>Provêem seleção de canal</a:t>
            </a:r>
            <a:endParaRPr b="0" lang="pt-BR" sz="2800" spc="-1" strike="noStrike">
              <a:latin typeface="Arial"/>
            </a:endParaRPr>
          </a:p>
          <a:p>
            <a:pPr marL="306360" indent="-306360">
              <a:lnSpc>
                <a:spcPct val="100000"/>
              </a:lnSpc>
              <a:spcBef>
                <a:spcPts val="799"/>
              </a:spcBef>
              <a:buClr>
                <a:srgbClr val="000000"/>
              </a:buClr>
              <a:buFont typeface="Times New Roman"/>
              <a:buChar char="•"/>
              <a:tabLst>
                <a:tab algn="l" pos="307800"/>
                <a:tab algn="l" pos="755640"/>
                <a:tab algn="l" pos="1204920"/>
                <a:tab algn="l" pos="1654200"/>
                <a:tab algn="l" pos="2103480"/>
                <a:tab algn="l" pos="2552760"/>
                <a:tab algn="l" pos="3002040"/>
                <a:tab algn="l" pos="3451320"/>
                <a:tab algn="l" pos="3900600"/>
                <a:tab algn="l" pos="4349880"/>
                <a:tab algn="l" pos="4799160"/>
                <a:tab algn="l" pos="5248440"/>
                <a:tab algn="l" pos="5697360"/>
                <a:tab algn="l" pos="6146640"/>
                <a:tab algn="l" pos="6595920"/>
                <a:tab algn="l" pos="7045200"/>
                <a:tab algn="l" pos="7494480"/>
                <a:tab algn="l" pos="7943760"/>
                <a:tab algn="l" pos="8393040"/>
                <a:tab algn="l" pos="8842320"/>
                <a:tab algn="l" pos="9291600"/>
              </a:tabLst>
            </a:pPr>
            <a:r>
              <a:rPr b="1" i="1" lang="en-GB" sz="3200" spc="-1" strike="noStrike">
                <a:solidFill>
                  <a:srgbClr val="000000"/>
                </a:solidFill>
                <a:latin typeface="Calibri"/>
              </a:rPr>
              <a:t>Latches / Registradores</a:t>
            </a:r>
            <a:endParaRPr b="0" lang="pt-BR" sz="3200" spc="-1" strike="noStrike">
              <a:latin typeface="Arial"/>
            </a:endParaRPr>
          </a:p>
          <a:p>
            <a:pPr lvl="1" marL="706320" indent="-249120">
              <a:lnSpc>
                <a:spcPct val="100000"/>
              </a:lnSpc>
              <a:spcBef>
                <a:spcPts val="700"/>
              </a:spcBef>
              <a:buClr>
                <a:srgbClr val="000000"/>
              </a:buClr>
              <a:buFont typeface="Times New Roman"/>
              <a:buChar char="–"/>
              <a:tabLst>
                <a:tab algn="l" pos="307800"/>
                <a:tab algn="l" pos="755640"/>
                <a:tab algn="l" pos="1204920"/>
                <a:tab algn="l" pos="1654200"/>
                <a:tab algn="l" pos="2103480"/>
                <a:tab algn="l" pos="2552760"/>
                <a:tab algn="l" pos="3002040"/>
                <a:tab algn="l" pos="3451320"/>
                <a:tab algn="l" pos="3900600"/>
                <a:tab algn="l" pos="4349880"/>
                <a:tab algn="l" pos="4799160"/>
                <a:tab algn="l" pos="5248440"/>
                <a:tab algn="l" pos="5697360"/>
                <a:tab algn="l" pos="6146640"/>
                <a:tab algn="l" pos="6595920"/>
                <a:tab algn="l" pos="7045200"/>
                <a:tab algn="l" pos="7494480"/>
                <a:tab algn="l" pos="7943760"/>
                <a:tab algn="l" pos="8393040"/>
                <a:tab algn="l" pos="8842320"/>
                <a:tab algn="l" pos="9291600"/>
              </a:tabLst>
            </a:pPr>
            <a:r>
              <a:rPr b="1" lang="en-GB" sz="2800" spc="-1" strike="noStrike">
                <a:solidFill>
                  <a:srgbClr val="000000"/>
                </a:solidFill>
                <a:latin typeface="Calibri"/>
              </a:rPr>
              <a:t>Elementos memorizadores</a:t>
            </a:r>
            <a:r>
              <a:rPr b="1" lang="en-GB" sz="2800" spc="-1" strike="noStrike">
                <a:solidFill>
                  <a:srgbClr val="000000"/>
                </a:solidFill>
                <a:latin typeface="Calibri"/>
              </a:rPr>
              <a:t>	</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Picture 1" descr=""/>
          <p:cNvPicPr/>
          <p:nvPr/>
        </p:nvPicPr>
        <p:blipFill>
          <a:blip r:embed="rId1"/>
          <a:stretch/>
        </p:blipFill>
        <p:spPr>
          <a:xfrm>
            <a:off x="2476440" y="981000"/>
            <a:ext cx="4190760" cy="4895640"/>
          </a:xfrm>
          <a:prstGeom prst="rect">
            <a:avLst/>
          </a:prstGeom>
          <a:ln w="0">
            <a:noFill/>
          </a:ln>
        </p:spPr>
      </p:pic>
      <p:sp>
        <p:nvSpPr>
          <p:cNvPr id="281" name="Text Box 2"/>
          <p:cNvSpPr/>
          <p:nvPr/>
        </p:nvSpPr>
        <p:spPr>
          <a:xfrm>
            <a:off x="1006560" y="138240"/>
            <a:ext cx="447264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UNIDADE DE CONTROLE EM LÓGICA DE CIRCUITOS:</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8" name="Picture 1" descr=""/>
          <p:cNvPicPr/>
          <p:nvPr/>
        </p:nvPicPr>
        <p:blipFill>
          <a:blip r:embed="rId1"/>
          <a:stretch/>
        </p:blipFill>
        <p:spPr>
          <a:xfrm>
            <a:off x="1366920" y="1050840"/>
            <a:ext cx="6532200" cy="4808160"/>
          </a:xfrm>
          <a:prstGeom prst="rect">
            <a:avLst/>
          </a:prstGeom>
          <a:ln w="0">
            <a:noFill/>
          </a:ln>
        </p:spPr>
      </p:pic>
    </p:spTree>
  </p:cSld>
  <mc:AlternateContent>
    <mc:Choice Requires="p14">
      <p:transition spd="slow" p14:dur="2000"/>
    </mc:Choice>
    <mc:Fallback>
      <p:transition spd="slow"/>
    </mc:Fallback>
  </mc:AlternateContent>
</p:sld>
</file>

<file path=ppt/slides/slide3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9" name="Picture 1" descr=""/>
          <p:cNvPicPr/>
          <p:nvPr/>
        </p:nvPicPr>
        <p:blipFill>
          <a:blip r:embed="rId1"/>
          <a:stretch/>
        </p:blipFill>
        <p:spPr>
          <a:xfrm>
            <a:off x="649440" y="809640"/>
            <a:ext cx="7938720" cy="5182920"/>
          </a:xfrm>
          <a:prstGeom prst="rect">
            <a:avLst/>
          </a:prstGeom>
          <a:ln w="0">
            <a:noFill/>
          </a:ln>
        </p:spPr>
      </p:pic>
    </p:spTree>
  </p:cSld>
  <mc:AlternateContent>
    <mc:Choice Requires="p14">
      <p:transition spd="slow" p14:dur="2000"/>
    </mc:Choice>
    <mc:Fallback>
      <p:transition spd="slow"/>
    </mc:Fallback>
  </mc:AlternateContent>
</p:sld>
</file>

<file path=ppt/slides/slide3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0" name="Picture 1" descr=""/>
          <p:cNvPicPr/>
          <p:nvPr/>
        </p:nvPicPr>
        <p:blipFill>
          <a:blip r:embed="rId1"/>
          <a:stretch/>
        </p:blipFill>
        <p:spPr>
          <a:xfrm>
            <a:off x="649440" y="485640"/>
            <a:ext cx="7776720" cy="5830560"/>
          </a:xfrm>
          <a:prstGeom prst="rect">
            <a:avLst/>
          </a:prstGeom>
          <a:ln w="0">
            <a:noFill/>
          </a:ln>
        </p:spPr>
      </p:pic>
    </p:spTree>
  </p:cSld>
  <mc:AlternateContent>
    <mc:Choice Requires="p14">
      <p:transition spd="slow" p14:dur="2000"/>
    </mc:Choice>
    <mc:Fallback>
      <p:transition spd="slow"/>
    </mc:Fallback>
  </mc:AlternateContent>
</p:sld>
</file>

<file path=ppt/slides/slide3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1" name="Picture 1" descr=""/>
          <p:cNvPicPr/>
          <p:nvPr/>
        </p:nvPicPr>
        <p:blipFill>
          <a:blip r:embed="rId1"/>
          <a:stretch/>
        </p:blipFill>
        <p:spPr>
          <a:xfrm>
            <a:off x="1690560" y="1455840"/>
            <a:ext cx="6086160" cy="3565080"/>
          </a:xfrm>
          <a:prstGeom prst="rect">
            <a:avLst/>
          </a:prstGeom>
          <a:ln w="0">
            <a:noFill/>
          </a:ln>
        </p:spPr>
      </p:pic>
    </p:spTree>
  </p:cSld>
  <mc:AlternateContent>
    <mc:Choice Requires="p14">
      <p:transition spd="slow" p14:dur="2000"/>
    </mc:Choice>
    <mc:Fallback>
      <p:transition spd="slow"/>
    </mc:Fallback>
  </mc:AlternateContent>
</p:sld>
</file>

<file path=ppt/slides/slide3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2" name="Picture 1" descr=""/>
          <p:cNvPicPr/>
          <p:nvPr/>
        </p:nvPicPr>
        <p:blipFill>
          <a:blip r:embed="rId1"/>
          <a:stretch/>
        </p:blipFill>
        <p:spPr>
          <a:xfrm>
            <a:off x="990720" y="1262160"/>
            <a:ext cx="6300360" cy="3111120"/>
          </a:xfrm>
          <a:prstGeom prst="rect">
            <a:avLst/>
          </a:prstGeom>
          <a:ln w="0">
            <a:noFill/>
          </a:ln>
        </p:spPr>
      </p:pic>
    </p:spTree>
  </p:cSld>
  <mc:AlternateContent>
    <mc:Choice Requires="p14">
      <p:transition spd="slow" p14:dur="2000"/>
    </mc:Choice>
    <mc:Fallback>
      <p:transition spd="slow"/>
    </mc:Fallback>
  </mc:AlternateContent>
</p:sld>
</file>

<file path=ppt/slides/slide3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3" name="Picture 1" descr=""/>
          <p:cNvPicPr/>
          <p:nvPr/>
        </p:nvPicPr>
        <p:blipFill>
          <a:blip r:embed="rId1"/>
          <a:stretch/>
        </p:blipFill>
        <p:spPr>
          <a:xfrm>
            <a:off x="1295280" y="2754360"/>
            <a:ext cx="6705360" cy="3136680"/>
          </a:xfrm>
          <a:prstGeom prst="rect">
            <a:avLst/>
          </a:prstGeom>
          <a:ln w="0">
            <a:noFill/>
          </a:ln>
        </p:spPr>
      </p:pic>
      <p:sp>
        <p:nvSpPr>
          <p:cNvPr id="914" name="Text Box 2"/>
          <p:cNvSpPr/>
          <p:nvPr/>
        </p:nvSpPr>
        <p:spPr>
          <a:xfrm>
            <a:off x="0" y="485640"/>
            <a:ext cx="9073800" cy="2055600"/>
          </a:xfrm>
          <a:prstGeom prst="rect">
            <a:avLst/>
          </a:prstGeom>
          <a:noFill/>
          <a:ln w="0">
            <a:noFill/>
          </a:ln>
        </p:spPr>
        <p:style>
          <a:lnRef idx="0"/>
          <a:fillRef idx="0"/>
          <a:effectRef idx="0"/>
          <a:fontRef idx="minor"/>
        </p:style>
        <p:txBody>
          <a:bodyPr lIns="81000" rIns="81000" tIns="40320" bIns="40320" anchor="t">
            <a:noAutofit/>
          </a:bodyPr>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pt-BR" sz="1600" spc="-1" strike="noStrike">
                <a:solidFill>
                  <a:srgbClr val="000000"/>
                </a:solidFill>
                <a:latin typeface="Calibri"/>
              </a:rPr>
              <a:t>A FIGURA ABAIXO MOSTRA UM CLUSTER DE DOIS NÓS ONDE A ÚNICA INATERCONEXÃO É</a:t>
            </a:r>
            <a:endParaRPr b="0" lang="pt-BR" sz="1600" spc="-1" strike="noStrike">
              <a:latin typeface="Arial"/>
            </a:endParaRPr>
          </a:p>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Lst>
            </a:pPr>
            <a:r>
              <a:rPr b="0" lang="pt-BR" sz="1600" spc="-1" strike="noStrike">
                <a:solidFill>
                  <a:srgbClr val="000000"/>
                </a:solidFill>
                <a:latin typeface="Calibri"/>
              </a:rPr>
              <a:t>UMA LIGAÇÃO DE ALTA VELOCIDADE QUE PODE SER USADA PARA TROCA DE MENSAGENS PARA COORDENAR AS ATIVIDADES DO CLUSTER. A LIGAÇÃO PODE SER UMA LAN COMPARTILHADA COM OUTROS COMPUTADORES QUE NÃO FAZEM PARTE DO CLUSTER OU A LIGAÇÃO PODE SER UM RECURSO DE INTERCONEXÃO DEDICADO. NESTE CASO, UM OU MAIS COMPUTADORES NO CLUSTER TERÃO A LIGAÇÃO PARA UMA LAN OU WAN PARA QUE HAJA UMA CONEXÃO ENTRE O CLUSTER SERVIDOR E OS SISTEMAS REMOTOS.</a:t>
            </a:r>
            <a:endParaRPr b="0" lang="pt-BR" sz="1600" spc="-1" strike="noStrike">
              <a:latin typeface="Arial"/>
            </a:endParaRPr>
          </a:p>
        </p:txBody>
      </p:sp>
      <p:sp>
        <p:nvSpPr>
          <p:cNvPr id="915" name="Text Box 3"/>
          <p:cNvSpPr/>
          <p:nvPr/>
        </p:nvSpPr>
        <p:spPr>
          <a:xfrm>
            <a:off x="2268360" y="6151680"/>
            <a:ext cx="5182920" cy="328320"/>
          </a:xfrm>
          <a:prstGeom prst="rect">
            <a:avLst/>
          </a:prstGeom>
          <a:noFill/>
          <a:ln w="0">
            <a:noFill/>
          </a:ln>
        </p:spPr>
        <p:style>
          <a:lnRef idx="0"/>
          <a:fillRef idx="0"/>
          <a:effectRef idx="0"/>
          <a:fontRef idx="minor"/>
        </p:style>
        <p:txBody>
          <a:bodyPr lIns="81000" rIns="81000" tIns="40320" bIns="40320" anchor="t">
            <a:noAutofit/>
          </a:bodyPr>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1600" spc="-1" strike="noStrike">
                <a:solidFill>
                  <a:srgbClr val="000000"/>
                </a:solidFill>
                <a:latin typeface="Calibri"/>
              </a:rPr>
              <a:t>SERVIDOR SEM DISCO COMPARTILHADO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6" name="Picture 1" descr=""/>
          <p:cNvPicPr/>
          <p:nvPr/>
        </p:nvPicPr>
        <p:blipFill>
          <a:blip r:embed="rId1"/>
          <a:stretch/>
        </p:blipFill>
        <p:spPr>
          <a:xfrm>
            <a:off x="1366920" y="1938240"/>
            <a:ext cx="6532200" cy="3033360"/>
          </a:xfrm>
          <a:prstGeom prst="rect">
            <a:avLst/>
          </a:prstGeom>
          <a:ln w="0">
            <a:noFill/>
          </a:ln>
        </p:spPr>
      </p:pic>
      <p:sp>
        <p:nvSpPr>
          <p:cNvPr id="917" name="Text Box 2"/>
          <p:cNvSpPr/>
          <p:nvPr/>
        </p:nvSpPr>
        <p:spPr>
          <a:xfrm>
            <a:off x="2268360" y="5021280"/>
            <a:ext cx="5508360" cy="328320"/>
          </a:xfrm>
          <a:prstGeom prst="rect">
            <a:avLst/>
          </a:prstGeom>
          <a:noFill/>
          <a:ln w="0">
            <a:noFill/>
          </a:ln>
        </p:spPr>
        <p:style>
          <a:lnRef idx="0"/>
          <a:fillRef idx="0"/>
          <a:effectRef idx="0"/>
          <a:fontRef idx="minor"/>
        </p:style>
        <p:txBody>
          <a:bodyPr lIns="81000" rIns="81000" tIns="40320" bIns="40320" anchor="t">
            <a:noAutofit/>
          </a:bodyPr>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1600" spc="-1" strike="noStrike">
                <a:solidFill>
                  <a:srgbClr val="000000"/>
                </a:solidFill>
                <a:latin typeface="Calibri"/>
              </a:rPr>
              <a:t>SERVIDOR COM DISCO COMPARTILHADO</a:t>
            </a:r>
            <a:endParaRPr b="0" lang="pt-BR" sz="1600" spc="-1" strike="noStrike">
              <a:latin typeface="Arial"/>
            </a:endParaRPr>
          </a:p>
        </p:txBody>
      </p:sp>
      <p:sp>
        <p:nvSpPr>
          <p:cNvPr id="918" name="Text Box 3"/>
          <p:cNvSpPr/>
          <p:nvPr/>
        </p:nvSpPr>
        <p:spPr>
          <a:xfrm>
            <a:off x="809640" y="324000"/>
            <a:ext cx="8335440" cy="1068120"/>
          </a:xfrm>
          <a:prstGeom prst="rect">
            <a:avLst/>
          </a:prstGeom>
          <a:noFill/>
          <a:ln w="0">
            <a:noFill/>
          </a:ln>
        </p:spPr>
        <p:style>
          <a:lnRef idx="0"/>
          <a:fillRef idx="0"/>
          <a:effectRef idx="0"/>
          <a:fontRef idx="minor"/>
        </p:style>
        <p:txBody>
          <a:bodyPr lIns="81000" rIns="81000" tIns="40320" bIns="40320" anchor="t">
            <a:noAutofit/>
          </a:bodyPr>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Lst>
            </a:pPr>
            <a:r>
              <a:rPr b="0" lang="pt-BR" sz="1600" spc="-1" strike="noStrike">
                <a:solidFill>
                  <a:srgbClr val="000000"/>
                </a:solidFill>
                <a:latin typeface="Calibri"/>
              </a:rPr>
              <a:t>OUTRA ALTERNATIVA É UM CLUSTER COM DISCO COMPARTILHADO, CONTINUA UMA LIGAÇÃO DE ALTA VELOCIDADE ENTRE OS NÓS PARA TROCA DE MENSAGEM. ALÉM DISSO EXISTE UM SUBSISTEMA DE DISCO QUE É LIGADO A VÁRIOS COMPUTADORES DENTRO DO CLUSTER.</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9" name="Picture 1" descr=""/>
          <p:cNvPicPr/>
          <p:nvPr/>
        </p:nvPicPr>
        <p:blipFill>
          <a:blip r:embed="rId1"/>
          <a:stretch/>
        </p:blipFill>
        <p:spPr>
          <a:xfrm>
            <a:off x="322200" y="1816200"/>
            <a:ext cx="8210160" cy="4663800"/>
          </a:xfrm>
          <a:prstGeom prst="rect">
            <a:avLst/>
          </a:prstGeom>
          <a:ln w="0">
            <a:noFill/>
          </a:ln>
        </p:spPr>
      </p:pic>
      <p:sp>
        <p:nvSpPr>
          <p:cNvPr id="920" name="Text Box 2"/>
          <p:cNvSpPr/>
          <p:nvPr/>
        </p:nvSpPr>
        <p:spPr>
          <a:xfrm>
            <a:off x="0" y="324000"/>
            <a:ext cx="9143640" cy="1809360"/>
          </a:xfrm>
          <a:prstGeom prst="rect">
            <a:avLst/>
          </a:prstGeom>
          <a:noFill/>
          <a:ln w="0">
            <a:noFill/>
          </a:ln>
        </p:spPr>
        <p:style>
          <a:lnRef idx="0"/>
          <a:fillRef idx="0"/>
          <a:effectRef idx="0"/>
          <a:fontRef idx="minor"/>
        </p:style>
        <p:txBody>
          <a:bodyPr lIns="81000" rIns="81000" tIns="40320" bIns="40320" anchor="t">
            <a:noAutofit/>
          </a:bodyPr>
          <a:p>
            <a:pPr>
              <a:lnSpc>
                <a:spcPct val="100000"/>
              </a:lnSpc>
              <a:buNone/>
              <a:tabLst>
                <a:tab algn="l" pos="0"/>
                <a:tab algn="l" pos="401760"/>
                <a:tab algn="l" pos="806400"/>
                <a:tab algn="l" pos="1211400"/>
                <a:tab algn="l" pos="1614600"/>
                <a:tab algn="l" pos="2019240"/>
                <a:tab algn="l" pos="2424240"/>
                <a:tab algn="l" pos="2828880"/>
                <a:tab algn="l" pos="3232080"/>
                <a:tab algn="l" pos="3637080"/>
                <a:tab algn="l" pos="4041720"/>
                <a:tab algn="l" pos="4444920"/>
                <a:tab algn="l" pos="4849920"/>
                <a:tab algn="l" pos="5254560"/>
                <a:tab algn="l" pos="5657760"/>
                <a:tab algn="l" pos="6062760"/>
                <a:tab algn="l" pos="6467400"/>
                <a:tab algn="l" pos="6872400"/>
                <a:tab algn="l" pos="7275600"/>
                <a:tab algn="l" pos="7680240"/>
                <a:tab algn="l" pos="8085240"/>
                <a:tab algn="l" pos="8469360"/>
                <a:tab algn="l" pos="9120240"/>
              </a:tabLst>
            </a:pPr>
            <a:r>
              <a:rPr b="0" lang="pt-BR" sz="1600" spc="-1" strike="noStrike">
                <a:solidFill>
                  <a:srgbClr val="000000"/>
                </a:solidFill>
                <a:latin typeface="Calibri"/>
              </a:rPr>
              <a:t>A FIGURA ABAIXO MOSTRA UMA ARQUITETURA DE UM CLUSTER. OS COMPUTADORES SÃO CONECTADOS POR UMA LAN DE ALTA VELOCIDADE OU HARDWARE DE COMUTAÇÃO. CADA COMPUTADOR É CAPAZ DE OPERAR INDEPENDENTEMENTE. ALÉM DISSO UMA CAMADA INTERMEDIÁRIA DE SOFTWARE É INSTALADA EM CADA COMPUTADOR PARA PARA POSSIBILITAR A OPERAÇÃO DO CLUSTER. O MIDDLEWARE DO CLUSTER FORNECE UMA IMAGEM UNIFICADA DO SISTEMA PARA O USUÁRIO, CONHECIDA COMO IMAGEM DE SISTEMA ÚNICO.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1" name="Picture 1" descr=""/>
          <p:cNvPicPr/>
          <p:nvPr/>
        </p:nvPicPr>
        <p:blipFill>
          <a:blip r:embed="rId1"/>
          <a:stretch/>
        </p:blipFill>
        <p:spPr>
          <a:xfrm>
            <a:off x="0" y="0"/>
            <a:ext cx="8792640" cy="6391080"/>
          </a:xfrm>
          <a:prstGeom prst="rect">
            <a:avLst/>
          </a:prstGeom>
          <a:ln w="0">
            <a:noFill/>
          </a:ln>
        </p:spPr>
      </p:pic>
    </p:spTree>
  </p:cSld>
  <mc:AlternateContent>
    <mc:Choice Requires="p14">
      <p:transition spd="slow" p14:dur="2000"/>
    </mc:Choice>
    <mc:Fallback>
      <p:transition spd="slow"/>
    </mc:Fallback>
  </mc:AlternateContent>
</p:sld>
</file>

<file path=ppt/slides/slide3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2" name="Picture 1" descr=""/>
          <p:cNvPicPr/>
          <p:nvPr/>
        </p:nvPicPr>
        <p:blipFill>
          <a:blip r:embed="rId1"/>
          <a:stretch/>
        </p:blipFill>
        <p:spPr>
          <a:xfrm>
            <a:off x="1395360" y="1179360"/>
            <a:ext cx="6473520" cy="4551120"/>
          </a:xfrm>
          <a:prstGeom prst="rect">
            <a:avLst/>
          </a:prstGeom>
          <a:ln w="0">
            <a:noFill/>
          </a:ln>
        </p:spPr>
      </p:pic>
      <p:sp>
        <p:nvSpPr>
          <p:cNvPr id="923" name="AutoShape 2"/>
          <p:cNvSpPr/>
          <p:nvPr/>
        </p:nvSpPr>
        <p:spPr>
          <a:xfrm>
            <a:off x="4699080" y="5021280"/>
            <a:ext cx="3077640" cy="485280"/>
          </a:xfrm>
          <a:prstGeom prst="roundRect">
            <a:avLst>
              <a:gd name="adj" fmla="val 292"/>
            </a:avLst>
          </a:prstGeom>
          <a:solidFill>
            <a:srgbClr val="ffffff"/>
          </a:solidFill>
          <a:ln w="9360">
            <a:solidFill>
              <a:srgbClr val="ffffff"/>
            </a:solidFill>
            <a:round/>
          </a:ln>
        </p:spPr>
        <p:style>
          <a:lnRef idx="0"/>
          <a:fillRef idx="0"/>
          <a:effectRef idx="0"/>
          <a:fontRef idx="minor"/>
        </p:style>
      </p:sp>
      <p:sp>
        <p:nvSpPr>
          <p:cNvPr id="924" name="AutoShape 3"/>
          <p:cNvSpPr/>
          <p:nvPr/>
        </p:nvSpPr>
        <p:spPr>
          <a:xfrm>
            <a:off x="1944720" y="5345280"/>
            <a:ext cx="1456920" cy="323640"/>
          </a:xfrm>
          <a:prstGeom prst="roundRect">
            <a:avLst>
              <a:gd name="adj" fmla="val 440"/>
            </a:avLst>
          </a:prstGeom>
          <a:solidFill>
            <a:srgbClr val="ffffff"/>
          </a:solidFill>
          <a:ln w="9360">
            <a:solidFill>
              <a:srgbClr val="ffffff"/>
            </a:solidFill>
            <a:round/>
          </a:ln>
        </p:spPr>
        <p:style>
          <a:lnRef idx="0"/>
          <a:fillRef idx="0"/>
          <a:effectRef idx="0"/>
          <a:fontRef idx="minor"/>
        </p:style>
      </p:sp>
      <p:sp>
        <p:nvSpPr>
          <p:cNvPr id="925" name="AutoShape 4"/>
          <p:cNvSpPr/>
          <p:nvPr/>
        </p:nvSpPr>
        <p:spPr>
          <a:xfrm>
            <a:off x="2106720" y="1295280"/>
            <a:ext cx="647280" cy="485280"/>
          </a:xfrm>
          <a:prstGeom prst="roundRect">
            <a:avLst>
              <a:gd name="adj" fmla="val 292"/>
            </a:avLst>
          </a:prstGeom>
          <a:solidFill>
            <a:srgbClr val="ffffff"/>
          </a:solidFill>
          <a:ln w="93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Picture 1" descr=""/>
          <p:cNvPicPr/>
          <p:nvPr/>
        </p:nvPicPr>
        <p:blipFill>
          <a:blip r:embed="rId1"/>
          <a:stretch/>
        </p:blipFill>
        <p:spPr>
          <a:xfrm>
            <a:off x="1228680" y="1486080"/>
            <a:ext cx="6686280" cy="3885840"/>
          </a:xfrm>
          <a:prstGeom prst="rect">
            <a:avLst/>
          </a:prstGeom>
          <a:ln w="0">
            <a:noFill/>
          </a:ln>
        </p:spPr>
      </p:pic>
      <p:sp>
        <p:nvSpPr>
          <p:cNvPr id="283" name="Text Box 2"/>
          <p:cNvSpPr/>
          <p:nvPr/>
        </p:nvSpPr>
        <p:spPr>
          <a:xfrm>
            <a:off x="1314000" y="290520"/>
            <a:ext cx="60865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CONTINUAÇÃO DA UNIDADE DE CONTROLE EM LÓGICA DE CIRCUITOS:</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p:nvPr>
        </p:nvSpPr>
        <p:spPr>
          <a:xfrm>
            <a:off x="1403280" y="404640"/>
            <a:ext cx="6933960" cy="456840"/>
          </a:xfrm>
          <a:prstGeom prst="rect">
            <a:avLst/>
          </a:prstGeom>
          <a:noFill/>
          <a:ln w="0">
            <a:noFill/>
          </a:ln>
        </p:spPr>
        <p:txBody>
          <a:bodyPr numCol="1" spcCol="0" anchor="t">
            <a:noAutofit/>
          </a:bodyPr>
          <a:p>
            <a:pPr marL="365040" indent="-255600">
              <a:lnSpc>
                <a:spcPct val="100000"/>
              </a:lnSpc>
              <a:spcBef>
                <a:spcPts val="641"/>
              </a:spcBef>
              <a:buClr>
                <a:srgbClr val="000000"/>
              </a:buClr>
              <a:buFont typeface="Wingdings 3" charset="2"/>
              <a:buChar char=""/>
            </a:pPr>
            <a:r>
              <a:rPr b="0" lang="pt-BR" sz="3200" spc="-1" strike="noStrike">
                <a:solidFill>
                  <a:srgbClr val="000000"/>
                </a:solidFill>
                <a:latin typeface="Calibri"/>
              </a:rPr>
              <a:t>Arquiteturas Massivamente Paralelas e GPU's:</a:t>
            </a:r>
            <a:endParaRPr b="0" lang="pt-BR" sz="3200" spc="-1" strike="noStrike">
              <a:solidFill>
                <a:srgbClr val="000000"/>
              </a:solidFill>
              <a:latin typeface="Calibri"/>
            </a:endParaRPr>
          </a:p>
        </p:txBody>
      </p:sp>
      <p:pic>
        <p:nvPicPr>
          <p:cNvPr id="927" name="Picture 3" descr=""/>
          <p:cNvPicPr/>
          <p:nvPr/>
        </p:nvPicPr>
        <p:blipFill>
          <a:blip r:embed="rId1"/>
          <a:stretch/>
        </p:blipFill>
        <p:spPr>
          <a:xfrm>
            <a:off x="1332000" y="1557360"/>
            <a:ext cx="7375320" cy="4490640"/>
          </a:xfrm>
          <a:prstGeom prst="rect">
            <a:avLst/>
          </a:prstGeom>
          <a:ln w="0">
            <a:noFill/>
          </a:ln>
        </p:spPr>
      </p:pic>
    </p:spTree>
  </p:cSld>
  <mc:AlternateContent>
    <mc:Choice Requires="p14">
      <p:transition spd="slow" p14:dur="2000"/>
    </mc:Choice>
    <mc:Fallback>
      <p:transition spd="slow"/>
    </mc:Fallback>
  </mc:AlternateContent>
</p:sld>
</file>

<file path=ppt/slides/slide3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Text Placeholder 2"/>
          <p:cNvSpPr/>
          <p:nvPr/>
        </p:nvSpPr>
        <p:spPr>
          <a:xfrm>
            <a:off x="468360" y="1989000"/>
            <a:ext cx="8351640" cy="2808000"/>
          </a:xfrm>
          <a:prstGeom prst="rect">
            <a:avLst/>
          </a:prstGeom>
          <a:noFill/>
          <a:ln w="9525">
            <a:noFill/>
          </a:ln>
        </p:spPr>
        <p:style>
          <a:lnRef idx="0"/>
          <a:fillRef idx="0"/>
          <a:effectRef idx="0"/>
          <a:fontRef idx="minor"/>
        </p:style>
        <p:txBody>
          <a:bodyPr lIns="90000" rIns="90000" tIns="46800" bIns="46800" anchor="t">
            <a:noAutofit/>
          </a:bodyPr>
          <a:p>
            <a:pPr marL="216000" indent="-216000">
              <a:lnSpc>
                <a:spcPct val="90000"/>
              </a:lnSpc>
              <a:spcBef>
                <a:spcPts val="601"/>
              </a:spcBef>
              <a:buClr>
                <a:srgbClr val="99ff99"/>
              </a:buClr>
              <a:buSzPct val="80000"/>
              <a:buFont typeface="Wingdings" charset="2"/>
              <a:buChar char=""/>
            </a:pPr>
            <a:r>
              <a:rPr b="1" lang="pt-BR" sz="2400" spc="-1" strike="noStrike">
                <a:solidFill>
                  <a:srgbClr val="000000"/>
                </a:solidFill>
                <a:latin typeface="Calibri"/>
              </a:rPr>
              <a:t>CPU</a:t>
            </a:r>
            <a:endParaRPr b="0" lang="pt-BR" sz="2400" spc="-1" strike="noStrike">
              <a:latin typeface="Arial"/>
            </a:endParaRPr>
          </a:p>
          <a:p>
            <a:pPr lvl="1" indent="-216000">
              <a:lnSpc>
                <a:spcPct val="90000"/>
              </a:lnSpc>
              <a:spcBef>
                <a:spcPts val="499"/>
              </a:spcBef>
              <a:buClr>
                <a:srgbClr val="ccecff"/>
              </a:buClr>
              <a:buSzPct val="50000"/>
              <a:buFont typeface="Wingdings" charset="2"/>
              <a:buChar char=""/>
            </a:pPr>
            <a:r>
              <a:rPr b="0" lang="pt-BR" sz="2000" spc="-1" strike="noStrike">
                <a:solidFill>
                  <a:srgbClr val="000000"/>
                </a:solidFill>
                <a:latin typeface="Calibri"/>
              </a:rPr>
              <a:t>Quantidade de Caches (L1, L2, L3)</a:t>
            </a:r>
            <a:endParaRPr b="0" lang="pt-BR" sz="2000" spc="-1" strike="noStrike">
              <a:latin typeface="Arial"/>
            </a:endParaRPr>
          </a:p>
          <a:p>
            <a:pPr lvl="1" indent="-216000">
              <a:lnSpc>
                <a:spcPct val="90000"/>
              </a:lnSpc>
              <a:spcBef>
                <a:spcPts val="499"/>
              </a:spcBef>
              <a:buClr>
                <a:srgbClr val="ccecff"/>
              </a:buClr>
              <a:buSzPct val="50000"/>
              <a:buFont typeface="Wingdings" charset="2"/>
              <a:buChar char=""/>
            </a:pPr>
            <a:r>
              <a:rPr b="0" lang="pt-BR" sz="2000" spc="-1" strike="noStrike">
                <a:solidFill>
                  <a:srgbClr val="000000"/>
                </a:solidFill>
                <a:latin typeface="Calibri"/>
              </a:rPr>
              <a:t>Previsão de Salto</a:t>
            </a:r>
            <a:endParaRPr b="0" lang="pt-BR" sz="2000" spc="-1" strike="noStrike">
              <a:latin typeface="Arial"/>
            </a:endParaRPr>
          </a:p>
          <a:p>
            <a:pPr lvl="1" indent="-216000">
              <a:lnSpc>
                <a:spcPct val="90000"/>
              </a:lnSpc>
              <a:spcBef>
                <a:spcPts val="499"/>
              </a:spcBef>
              <a:buClr>
                <a:srgbClr val="ccecff"/>
              </a:buClr>
              <a:buSzPct val="50000"/>
              <a:buFont typeface="Wingdings" charset="2"/>
              <a:buChar char=""/>
            </a:pPr>
            <a:r>
              <a:rPr b="0" lang="pt-BR" sz="2000" spc="-1" strike="noStrike">
                <a:solidFill>
                  <a:srgbClr val="000000"/>
                </a:solidFill>
                <a:latin typeface="Calibri"/>
              </a:rPr>
              <a:t>Alta-performance para execução simultânea de instruções</a:t>
            </a:r>
            <a:endParaRPr b="0" lang="pt-BR" sz="2000" spc="-1" strike="noStrike">
              <a:latin typeface="Arial"/>
            </a:endParaRPr>
          </a:p>
          <a:p>
            <a:pPr marL="216000" indent="-216000">
              <a:lnSpc>
                <a:spcPct val="90000"/>
              </a:lnSpc>
              <a:spcBef>
                <a:spcPts val="601"/>
              </a:spcBef>
              <a:buClr>
                <a:srgbClr val="99ff99"/>
              </a:buClr>
              <a:buSzPct val="80000"/>
              <a:buFont typeface="Wingdings" charset="2"/>
              <a:buChar char=""/>
            </a:pPr>
            <a:r>
              <a:rPr b="1" lang="pt-BR" sz="2400" spc="-1" strike="noStrike">
                <a:solidFill>
                  <a:srgbClr val="000000"/>
                </a:solidFill>
                <a:latin typeface="Calibri"/>
              </a:rPr>
              <a:t>GPU</a:t>
            </a:r>
            <a:endParaRPr b="0" lang="pt-BR" sz="2400" spc="-1" strike="noStrike">
              <a:latin typeface="Arial"/>
            </a:endParaRPr>
          </a:p>
          <a:p>
            <a:pPr lvl="1" indent="-216000">
              <a:lnSpc>
                <a:spcPct val="90000"/>
              </a:lnSpc>
              <a:spcBef>
                <a:spcPts val="499"/>
              </a:spcBef>
              <a:buClr>
                <a:srgbClr val="ccecff"/>
              </a:buClr>
              <a:buSzPct val="50000"/>
              <a:buFont typeface="Wingdings" charset="2"/>
              <a:buChar char=""/>
            </a:pPr>
            <a:r>
              <a:rPr b="0" lang="pt-BR" sz="2000" spc="-1" strike="noStrike">
                <a:solidFill>
                  <a:srgbClr val="000000"/>
                </a:solidFill>
                <a:latin typeface="Calibri"/>
              </a:rPr>
              <a:t>Muitas ULAs</a:t>
            </a:r>
            <a:endParaRPr b="0" lang="pt-BR" sz="2000" spc="-1" strike="noStrike">
              <a:latin typeface="Arial"/>
            </a:endParaRPr>
          </a:p>
          <a:p>
            <a:pPr lvl="1" indent="-216000">
              <a:lnSpc>
                <a:spcPct val="90000"/>
              </a:lnSpc>
              <a:spcBef>
                <a:spcPts val="499"/>
              </a:spcBef>
              <a:buClr>
                <a:srgbClr val="ccecff"/>
              </a:buClr>
              <a:buSzPct val="50000"/>
              <a:buFont typeface="Wingdings" charset="2"/>
              <a:buChar char=""/>
            </a:pPr>
            <a:r>
              <a:rPr b="0" lang="pt-BR" sz="2000" spc="-1" strike="noStrike">
                <a:solidFill>
                  <a:srgbClr val="000000"/>
                </a:solidFill>
                <a:latin typeface="Calibri"/>
              </a:rPr>
              <a:t>Memória onboard Rápida</a:t>
            </a:r>
            <a:endParaRPr b="0" lang="pt-BR" sz="2000" spc="-1" strike="noStrike">
              <a:latin typeface="Arial"/>
            </a:endParaRPr>
          </a:p>
          <a:p>
            <a:pPr lvl="2" indent="-216000">
              <a:lnSpc>
                <a:spcPct val="90000"/>
              </a:lnSpc>
              <a:spcBef>
                <a:spcPts val="451"/>
              </a:spcBef>
              <a:buClr>
                <a:srgbClr val="0088e4"/>
              </a:buClr>
              <a:buFont typeface="Arial"/>
              <a:buChar char="•"/>
            </a:pPr>
            <a:r>
              <a:rPr b="0" lang="pt-BR" sz="1800" spc="-1" strike="noStrike">
                <a:solidFill>
                  <a:srgbClr val="000000"/>
                </a:solidFill>
                <a:latin typeface="Calibri"/>
              </a:rPr>
              <a:t>Programação vetorial: Uma instrução sobre multiplos dados.(SIMD)</a:t>
            </a:r>
            <a:endParaRPr b="0" lang="pt-BR" sz="1800" spc="-1" strike="noStrike">
              <a:latin typeface="Arial"/>
            </a:endParaRPr>
          </a:p>
          <a:p>
            <a:pPr>
              <a:lnSpc>
                <a:spcPct val="90000"/>
              </a:lnSpc>
              <a:spcBef>
                <a:spcPts val="451"/>
              </a:spcBef>
              <a:buNone/>
            </a:pPr>
            <a:endParaRPr b="0" lang="pt-BR" sz="1800" spc="-1" strike="noStrike">
              <a:latin typeface="Arial"/>
            </a:endParaRPr>
          </a:p>
          <a:p>
            <a:pPr marL="333360" indent="-333360">
              <a:lnSpc>
                <a:spcPct val="90000"/>
              </a:lnSpc>
              <a:spcBef>
                <a:spcPts val="601"/>
              </a:spcBef>
              <a:buNone/>
              <a:tabLst>
                <a:tab algn="l" pos="0"/>
              </a:tabLst>
            </a:pPr>
            <a:endParaRPr b="0" lang="pt-BR" sz="2400" spc="-1" strike="noStrike">
              <a:latin typeface="Arial"/>
            </a:endParaRPr>
          </a:p>
          <a:p>
            <a:pPr marL="333360" indent="-333360">
              <a:lnSpc>
                <a:spcPct val="90000"/>
              </a:lnSpc>
              <a:spcBef>
                <a:spcPts val="601"/>
              </a:spcBef>
              <a:buNone/>
              <a:tabLst>
                <a:tab algn="l" pos="0"/>
              </a:tabLst>
            </a:pP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3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Retângulo 3"/>
          <p:cNvSpPr/>
          <p:nvPr/>
        </p:nvSpPr>
        <p:spPr>
          <a:xfrm>
            <a:off x="179280" y="0"/>
            <a:ext cx="8569080" cy="6947640"/>
          </a:xfrm>
          <a:prstGeom prst="rect">
            <a:avLst/>
          </a:prstGeom>
          <a:noFill/>
          <a:ln w="0">
            <a:noFill/>
          </a:ln>
        </p:spPr>
        <p:style>
          <a:lnRef idx="0"/>
          <a:fillRef idx="0"/>
          <a:effectRef idx="0"/>
          <a:fontRef idx="minor"/>
        </p:style>
        <p:txBody>
          <a:bodyPr lIns="90000" rIns="90000" tIns="45000" bIns="45000" anchor="t">
            <a:spAutoFit/>
          </a:bodyPr>
          <a:p>
            <a:pPr lvl="2" indent="-216000" algn="just">
              <a:lnSpc>
                <a:spcPct val="150000"/>
              </a:lnSpc>
              <a:buClr>
                <a:srgbClr val="000000"/>
              </a:buClr>
              <a:buFont typeface="Arial"/>
              <a:buChar char="•"/>
            </a:pPr>
            <a:r>
              <a:rPr b="0" lang="pt-BR" sz="2000" spc="-1" strike="noStrike">
                <a:solidFill>
                  <a:srgbClr val="000000"/>
                </a:solidFill>
                <a:latin typeface="Arial"/>
              </a:rPr>
              <a:t>Com o objetivo de utilizar o potencial das </a:t>
            </a:r>
            <a:r>
              <a:rPr b="0" i="1" lang="pt-BR" sz="2000" spc="-1" strike="noStrike">
                <a:solidFill>
                  <a:srgbClr val="000000"/>
                </a:solidFill>
                <a:latin typeface="Arial"/>
              </a:rPr>
              <a:t>GPU’s</a:t>
            </a:r>
            <a:r>
              <a:rPr b="0" lang="pt-BR" sz="2000" spc="-1" strike="noStrike">
                <a:solidFill>
                  <a:srgbClr val="000000"/>
                </a:solidFill>
                <a:latin typeface="Arial"/>
              </a:rPr>
              <a:t>, a plataforma de computação paralela CUDA (</a:t>
            </a:r>
            <a:r>
              <a:rPr b="0" i="1" lang="pt-BR" sz="2000" spc="-1" strike="noStrike">
                <a:solidFill>
                  <a:srgbClr val="000000"/>
                </a:solidFill>
                <a:latin typeface="Arial"/>
              </a:rPr>
              <a:t>Compute Unified Device Architecture)  </a:t>
            </a:r>
            <a:r>
              <a:rPr b="0" lang="pt-BR" sz="2000" spc="-1" strike="noStrike">
                <a:solidFill>
                  <a:srgbClr val="000000"/>
                </a:solidFill>
                <a:latin typeface="Arial"/>
              </a:rPr>
              <a:t>oferece recursos para que o usuário possa desenvolver sua própria aplicação utilizando todo o recurso de hardware vetorial disponível pelas </a:t>
            </a:r>
            <a:r>
              <a:rPr b="0" i="1" lang="pt-BR" sz="2000" spc="-1" strike="noStrike">
                <a:solidFill>
                  <a:srgbClr val="000000"/>
                </a:solidFill>
                <a:latin typeface="Arial"/>
              </a:rPr>
              <a:t>GPU's</a:t>
            </a:r>
            <a:r>
              <a:rPr b="0" lang="pt-BR" sz="2000" spc="-1" strike="noStrike">
                <a:solidFill>
                  <a:srgbClr val="000000"/>
                </a:solidFill>
                <a:latin typeface="Arial"/>
              </a:rPr>
              <a:t>. </a:t>
            </a:r>
            <a:endParaRPr b="0" lang="pt-BR" sz="2000" spc="-1" strike="noStrike">
              <a:latin typeface="Arial"/>
            </a:endParaRPr>
          </a:p>
          <a:p>
            <a:pPr marL="216000" indent="-216000" algn="just">
              <a:lnSpc>
                <a:spcPct val="150000"/>
              </a:lnSpc>
              <a:buClr>
                <a:srgbClr val="000000"/>
              </a:buClr>
              <a:buFont typeface="Arial"/>
              <a:buChar char="•"/>
            </a:pPr>
            <a:r>
              <a:rPr b="0" lang="pt-BR" sz="2000" spc="-1" strike="noStrike">
                <a:solidFill>
                  <a:srgbClr val="000000"/>
                </a:solidFill>
                <a:latin typeface="Arial"/>
              </a:rPr>
              <a:t>A arquitetura de uma típica GPU habilitada com CUDA é composta de um conjunto de “Streaming Multiprocessors” (</a:t>
            </a:r>
            <a:r>
              <a:rPr b="1" lang="pt-BR" sz="2000" spc="-1" strike="noStrike">
                <a:solidFill>
                  <a:srgbClr val="000000"/>
                </a:solidFill>
                <a:latin typeface="Arial"/>
              </a:rPr>
              <a:t>SMs</a:t>
            </a:r>
            <a:r>
              <a:rPr b="0" lang="pt-BR" sz="2000" spc="-1" strike="noStrike">
                <a:solidFill>
                  <a:srgbClr val="000000"/>
                </a:solidFill>
                <a:latin typeface="Arial"/>
              </a:rPr>
              <a:t>), altamente paralelizada, que por sua vez, executam grupos de </a:t>
            </a:r>
            <a:r>
              <a:rPr b="0" i="1" lang="pt-BR" sz="2000" spc="-1" strike="noStrike">
                <a:solidFill>
                  <a:srgbClr val="000000"/>
                </a:solidFill>
                <a:latin typeface="Arial"/>
              </a:rPr>
              <a:t>thread</a:t>
            </a:r>
            <a:r>
              <a:rPr b="0" lang="pt-BR" sz="2000" spc="-1" strike="noStrike">
                <a:solidFill>
                  <a:srgbClr val="000000"/>
                </a:solidFill>
                <a:latin typeface="Arial"/>
              </a:rPr>
              <a:t> chamados </a:t>
            </a:r>
            <a:r>
              <a:rPr b="0" i="1" lang="pt-BR" sz="2000" spc="-1" strike="noStrike">
                <a:solidFill>
                  <a:srgbClr val="000000"/>
                </a:solidFill>
                <a:latin typeface="Arial"/>
              </a:rPr>
              <a:t>warp</a:t>
            </a:r>
            <a:r>
              <a:rPr b="0" lang="pt-BR" sz="2000" spc="-1" strike="noStrike">
                <a:solidFill>
                  <a:srgbClr val="000000"/>
                </a:solidFill>
                <a:latin typeface="Arial"/>
              </a:rPr>
              <a:t>. Por outro lado, cada SM possui vários núcleos, chamados de CUDA </a:t>
            </a:r>
            <a:r>
              <a:rPr b="0" i="1" lang="pt-BR" sz="2000" spc="-1" strike="noStrike">
                <a:solidFill>
                  <a:srgbClr val="000000"/>
                </a:solidFill>
                <a:latin typeface="Arial"/>
              </a:rPr>
              <a:t>cores</a:t>
            </a:r>
            <a:r>
              <a:rPr b="0" lang="pt-BR" sz="2000" spc="-1" strike="noStrike">
                <a:solidFill>
                  <a:srgbClr val="000000"/>
                </a:solidFill>
                <a:latin typeface="Arial"/>
              </a:rPr>
              <a:t>, e cada CUDA core possui pipelines completos de operações lógicas e aritméticas (ULA - Unidade Lógica e Aritmética) e de pontos flutuantes (FPU - </a:t>
            </a:r>
            <a:r>
              <a:rPr b="0" i="1" lang="pt-BR" sz="2000" spc="-1" strike="noStrike">
                <a:solidFill>
                  <a:srgbClr val="000000"/>
                </a:solidFill>
                <a:latin typeface="Arial"/>
              </a:rPr>
              <a:t>Floating Pount Unit</a:t>
            </a:r>
            <a:r>
              <a:rPr b="0" lang="pt-BR" sz="2000" spc="-1" strike="noStrike">
                <a:solidFill>
                  <a:srgbClr val="000000"/>
                </a:solidFill>
                <a:latin typeface="Arial"/>
              </a:rPr>
              <a:t>). Por sua vez o SM é constituído de uma memória </a:t>
            </a:r>
            <a:r>
              <a:rPr b="0" i="1" lang="pt-BR" sz="2000" spc="-1" strike="noStrike">
                <a:solidFill>
                  <a:srgbClr val="000000"/>
                </a:solidFill>
                <a:latin typeface="Arial"/>
              </a:rPr>
              <a:t>cache</a:t>
            </a:r>
            <a:r>
              <a:rPr b="0" lang="pt-BR" sz="2000" spc="-1" strike="noStrike">
                <a:solidFill>
                  <a:srgbClr val="000000"/>
                </a:solidFill>
                <a:latin typeface="Arial"/>
              </a:rPr>
              <a:t> L1 comum somente aos núcleos de um SM, e todos os </a:t>
            </a:r>
            <a:r>
              <a:rPr b="0" i="1" lang="pt-BR" sz="2000" spc="-1" strike="noStrike">
                <a:solidFill>
                  <a:srgbClr val="000000"/>
                </a:solidFill>
                <a:latin typeface="Arial"/>
              </a:rPr>
              <a:t>cores</a:t>
            </a:r>
            <a:r>
              <a:rPr b="0" lang="pt-BR" sz="2000" spc="-1" strike="noStrike">
                <a:solidFill>
                  <a:srgbClr val="000000"/>
                </a:solidFill>
                <a:latin typeface="Arial"/>
              </a:rPr>
              <a:t> de um SM têm acesso a uma memória global (</a:t>
            </a:r>
            <a:r>
              <a:rPr b="0" i="1" lang="pt-BR" sz="2000" spc="-1" strike="noStrike">
                <a:solidFill>
                  <a:srgbClr val="000000"/>
                </a:solidFill>
                <a:latin typeface="Arial"/>
              </a:rPr>
              <a:t>cache</a:t>
            </a:r>
            <a:r>
              <a:rPr b="0" lang="pt-BR" sz="2000" spc="-1" strike="noStrike">
                <a:solidFill>
                  <a:srgbClr val="000000"/>
                </a:solidFill>
                <a:latin typeface="Arial"/>
              </a:rPr>
              <a:t> L2 ).</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0" name="Imagem 3" descr=""/>
          <p:cNvPicPr/>
          <p:nvPr/>
        </p:nvPicPr>
        <p:blipFill>
          <a:blip r:embed="rId1"/>
          <a:stretch/>
        </p:blipFill>
        <p:spPr>
          <a:xfrm>
            <a:off x="900000" y="692280"/>
            <a:ext cx="7632360" cy="4989240"/>
          </a:xfrm>
          <a:prstGeom prst="rect">
            <a:avLst/>
          </a:prstGeom>
          <a:ln w="0">
            <a:noFill/>
          </a:ln>
        </p:spPr>
      </p:pic>
    </p:spTree>
  </p:cSld>
  <mc:AlternateContent>
    <mc:Choice Requires="p14">
      <p:transition spd="slow" p14:dur="2000"/>
    </mc:Choice>
    <mc:Fallback>
      <p:transition spd="slow"/>
    </mc:Fallback>
  </mc:AlternateContent>
</p:sld>
</file>

<file path=ppt/slides/slide3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Retângulo 1"/>
          <p:cNvSpPr/>
          <p:nvPr/>
        </p:nvSpPr>
        <p:spPr>
          <a:xfrm>
            <a:off x="0" y="333360"/>
            <a:ext cx="9143640" cy="6694560"/>
          </a:xfrm>
          <a:prstGeom prst="rect">
            <a:avLst/>
          </a:prstGeom>
          <a:noFill/>
          <a:ln w="0">
            <a:noFill/>
          </a:ln>
        </p:spPr>
        <p:style>
          <a:lnRef idx="0"/>
          <a:fillRef idx="0"/>
          <a:effectRef idx="0"/>
          <a:fontRef idx="minor"/>
        </p:style>
        <p:txBody>
          <a:bodyPr lIns="90000" rIns="90000" tIns="45000" bIns="45000" anchor="t">
            <a:spAutoFit/>
          </a:bodyPr>
          <a:p>
            <a:pPr>
              <a:lnSpc>
                <a:spcPct val="90000"/>
              </a:lnSpc>
              <a:spcBef>
                <a:spcPts val="694"/>
              </a:spcBef>
              <a:buNone/>
            </a:pPr>
            <a:r>
              <a:rPr b="0" lang="pt-BR" sz="2000" spc="-1" strike="noStrike">
                <a:solidFill>
                  <a:srgbClr val="000000"/>
                </a:solidFill>
                <a:latin typeface="Arial"/>
              </a:rPr>
              <a:t>CUDA estende a linguagem C através de kernels. Kernels equivalem a funções, que serão executadas N vezes em paralelo, N é o número de threads.</a:t>
            </a:r>
            <a:endParaRPr b="0" lang="pt-BR" sz="2000" spc="-1" strike="noStrike">
              <a:latin typeface="Arial"/>
            </a:endParaRPr>
          </a:p>
          <a:p>
            <a:pPr>
              <a:lnSpc>
                <a:spcPct val="90000"/>
              </a:lnSpc>
              <a:spcBef>
                <a:spcPts val="694"/>
              </a:spcBef>
              <a:buNone/>
            </a:pPr>
            <a:r>
              <a:rPr b="0" lang="en-US" sz="2000" spc="-1" strike="noStrike">
                <a:solidFill>
                  <a:srgbClr val="000000"/>
                </a:solidFill>
                <a:latin typeface="Arial"/>
                <a:ea typeface="DejaVu Sans"/>
              </a:rPr>
              <a:t> </a:t>
            </a:r>
            <a:endParaRPr b="0" lang="pt-BR" sz="2000" spc="-1" strike="noStrike">
              <a:latin typeface="Arial"/>
            </a:endParaRPr>
          </a:p>
          <a:p>
            <a:pPr>
              <a:lnSpc>
                <a:spcPct val="90000"/>
              </a:lnSpc>
              <a:spcBef>
                <a:spcPts val="694"/>
              </a:spcBef>
              <a:buNone/>
            </a:pPr>
            <a:r>
              <a:rPr b="0" lang="en-US" sz="2000" spc="-1" strike="noStrike">
                <a:solidFill>
                  <a:srgbClr val="000000"/>
                </a:solidFill>
                <a:latin typeface="Arial"/>
                <a:ea typeface="DejaVu Sans"/>
              </a:rPr>
              <a:t>Um programa da GPU chama-se </a:t>
            </a:r>
            <a:r>
              <a:rPr b="1" i="1" lang="en-US" sz="2000" spc="-1" strike="noStrike">
                <a:solidFill>
                  <a:srgbClr val="000000"/>
                </a:solidFill>
                <a:latin typeface="Arial"/>
                <a:ea typeface="DejaVu Sans"/>
              </a:rPr>
              <a:t>kernel</a:t>
            </a:r>
            <a:r>
              <a:rPr b="0" lang="en-US" sz="2000" spc="-1" strike="noStrike">
                <a:solidFill>
                  <a:srgbClr val="000000"/>
                </a:solidFill>
                <a:latin typeface="Arial"/>
                <a:ea typeface="DejaVu Sans"/>
              </a:rPr>
              <a:t>.</a:t>
            </a:r>
            <a:endParaRPr b="0" lang="pt-BR" sz="2000" spc="-1" strike="noStrike">
              <a:latin typeface="Arial"/>
            </a:endParaRPr>
          </a:p>
          <a:p>
            <a:pPr>
              <a:lnSpc>
                <a:spcPct val="90000"/>
              </a:lnSpc>
              <a:spcBef>
                <a:spcPts val="694"/>
              </a:spcBef>
              <a:buNone/>
            </a:pPr>
            <a:endParaRPr b="0" lang="pt-BR" sz="2000" spc="-1" strike="noStrike">
              <a:latin typeface="Arial"/>
            </a:endParaRPr>
          </a:p>
          <a:p>
            <a:pPr>
              <a:lnSpc>
                <a:spcPct val="90000"/>
              </a:lnSpc>
              <a:spcBef>
                <a:spcPts val="694"/>
              </a:spcBef>
              <a:buNone/>
            </a:pPr>
            <a:r>
              <a:rPr b="0" lang="en-US" sz="2000" spc="-1" strike="noStrike">
                <a:solidFill>
                  <a:srgbClr val="000000"/>
                </a:solidFill>
                <a:latin typeface="Arial"/>
                <a:ea typeface="DejaVu Sans"/>
              </a:rPr>
              <a:t>A Programação de um </a:t>
            </a:r>
            <a:r>
              <a:rPr b="1" i="1" lang="en-US" sz="2000" spc="-1" strike="noStrike">
                <a:solidFill>
                  <a:srgbClr val="000000"/>
                </a:solidFill>
                <a:latin typeface="Arial"/>
                <a:ea typeface="DejaVu Sans"/>
              </a:rPr>
              <a:t>kernel</a:t>
            </a:r>
            <a:r>
              <a:rPr b="0" lang="en-US" sz="2000" spc="-1" strike="noStrike">
                <a:solidFill>
                  <a:srgbClr val="000000"/>
                </a:solidFill>
                <a:latin typeface="Arial"/>
                <a:ea typeface="DejaVu Sans"/>
              </a:rPr>
              <a:t> exige:</a:t>
            </a:r>
            <a:endParaRPr b="0" lang="pt-BR" sz="2000" spc="-1" strike="noStrike">
              <a:latin typeface="Arial"/>
            </a:endParaRPr>
          </a:p>
          <a:p>
            <a:pPr marL="216000" indent="-216000">
              <a:lnSpc>
                <a:spcPct val="90000"/>
              </a:lnSpc>
              <a:spcBef>
                <a:spcPts val="694"/>
              </a:spcBef>
              <a:buClr>
                <a:srgbClr val="99ff99"/>
              </a:buClr>
              <a:buSzPct val="80000"/>
              <a:buFont typeface="Wingdings" charset="2"/>
              <a:buChar char=""/>
            </a:pPr>
            <a:r>
              <a:rPr b="0" lang="en-US" sz="2000" spc="-1" strike="noStrike">
                <a:solidFill>
                  <a:srgbClr val="000000"/>
                </a:solidFill>
                <a:latin typeface="Arial"/>
                <a:ea typeface="DejaVu Sans"/>
              </a:rPr>
              <a:t>Reservar espaço na memória da placa gráfica.</a:t>
            </a:r>
            <a:endParaRPr b="0" lang="pt-BR" sz="2000" spc="-1" strike="noStrike">
              <a:latin typeface="Arial"/>
            </a:endParaRPr>
          </a:p>
          <a:p>
            <a:pPr marL="216000" indent="-216000">
              <a:lnSpc>
                <a:spcPct val="90000"/>
              </a:lnSpc>
              <a:spcBef>
                <a:spcPts val="694"/>
              </a:spcBef>
              <a:buClr>
                <a:srgbClr val="99ff99"/>
              </a:buClr>
              <a:buSzPct val="80000"/>
              <a:buFont typeface="Wingdings" charset="2"/>
              <a:buChar char=""/>
            </a:pPr>
            <a:r>
              <a:rPr b="0" lang="en-US" sz="2000" spc="-1" strike="noStrike">
                <a:solidFill>
                  <a:srgbClr val="000000"/>
                </a:solidFill>
                <a:latin typeface="Arial"/>
                <a:ea typeface="DejaVu Sans"/>
              </a:rPr>
              <a:t>Copiar dados para a memória da placa.</a:t>
            </a:r>
            <a:endParaRPr b="0" lang="pt-BR" sz="2000" spc="-1" strike="noStrike">
              <a:latin typeface="Arial"/>
            </a:endParaRPr>
          </a:p>
          <a:p>
            <a:pPr marL="216000" indent="-216000">
              <a:lnSpc>
                <a:spcPct val="90000"/>
              </a:lnSpc>
              <a:spcBef>
                <a:spcPts val="694"/>
              </a:spcBef>
              <a:buClr>
                <a:srgbClr val="99ff99"/>
              </a:buClr>
              <a:buSzPct val="80000"/>
              <a:buFont typeface="Wingdings" charset="2"/>
              <a:buChar char=""/>
            </a:pPr>
            <a:r>
              <a:rPr b="0" lang="en-US" sz="2000" spc="-1" strike="noStrike">
                <a:solidFill>
                  <a:srgbClr val="000000"/>
                </a:solidFill>
                <a:latin typeface="Arial"/>
                <a:ea typeface="DejaVu Sans"/>
              </a:rPr>
              <a:t>Chamar o código a ser executado na GPU.</a:t>
            </a:r>
            <a:endParaRPr b="0" lang="pt-BR" sz="2000" spc="-1" strike="noStrike">
              <a:latin typeface="Arial"/>
            </a:endParaRPr>
          </a:p>
          <a:p>
            <a:pPr marL="336240" indent="-333360">
              <a:lnSpc>
                <a:spcPct val="100000"/>
              </a:lnSpc>
              <a:spcBef>
                <a:spcPts val="499"/>
              </a:spcBef>
              <a:buNone/>
              <a:tabLst>
                <a:tab algn="l" pos="0"/>
              </a:tabLst>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Copiar os resultados de volta da GPU.</a:t>
            </a:r>
            <a:r>
              <a:rPr b="0" lang="en-US" sz="2600" spc="-1" strike="noStrike">
                <a:solidFill>
                  <a:srgbClr val="000080"/>
                </a:solidFill>
                <a:latin typeface="Arial"/>
                <a:ea typeface="DejaVu Sans"/>
              </a:rPr>
              <a:t> </a:t>
            </a:r>
            <a:endParaRPr b="0" lang="pt-BR" sz="2600" spc="-1" strike="noStrike">
              <a:latin typeface="Arial"/>
            </a:endParaRPr>
          </a:p>
          <a:p>
            <a:pPr marL="336240" indent="-333360">
              <a:lnSpc>
                <a:spcPct val="100000"/>
              </a:lnSpc>
              <a:spcBef>
                <a:spcPts val="499"/>
              </a:spcBef>
              <a:buNone/>
              <a:tabLst>
                <a:tab algn="l" pos="0"/>
              </a:tabLst>
            </a:pPr>
            <a:endParaRPr b="0" lang="pt-BR" sz="2600" spc="-1" strike="noStrike">
              <a:latin typeface="Arial"/>
            </a:endParaRPr>
          </a:p>
          <a:p>
            <a:pPr marL="336240" indent="-333360">
              <a:lnSpc>
                <a:spcPct val="100000"/>
              </a:lnSpc>
              <a:spcBef>
                <a:spcPts val="499"/>
              </a:spcBef>
              <a:buNone/>
              <a:tabLst>
                <a:tab algn="l" pos="0"/>
              </a:tabLst>
            </a:pPr>
            <a:r>
              <a:rPr b="0" lang="en-US" sz="2600" spc="-1" strike="noStrike">
                <a:solidFill>
                  <a:srgbClr val="000080"/>
                </a:solidFill>
                <a:latin typeface="Arial"/>
                <a:ea typeface="DejaVu Sans"/>
              </a:rPr>
              <a:t>Tipos de Função e Diretivas de Compilação CUDA:</a:t>
            </a:r>
            <a:endParaRPr b="0" lang="pt-BR" sz="2600" spc="-1" strike="noStrike">
              <a:latin typeface="Arial"/>
            </a:endParaRPr>
          </a:p>
          <a:p>
            <a:pPr marL="336240" indent="-333360">
              <a:lnSpc>
                <a:spcPct val="100000"/>
              </a:lnSpc>
              <a:spcBef>
                <a:spcPts val="499"/>
              </a:spcBef>
              <a:buClr>
                <a:srgbClr val="99ff99"/>
              </a:buClr>
              <a:buSzPct val="80000"/>
              <a:buFont typeface="Wingdings" charset="2"/>
              <a:buChar char=""/>
              <a:tabLst>
                <a:tab algn="l" pos="0"/>
              </a:tabLst>
            </a:pPr>
            <a:r>
              <a:rPr b="0" lang="en-US" sz="2000" spc="-1" strike="noStrike">
                <a:solidFill>
                  <a:srgbClr val="000080"/>
                </a:solidFill>
                <a:latin typeface="Arial"/>
                <a:ea typeface="DejaVu Sans"/>
              </a:rPr>
              <a:t>__host__              Função executa na CPU</a:t>
            </a:r>
            <a:endParaRPr b="0" lang="pt-BR" sz="2000" spc="-1" strike="noStrike">
              <a:latin typeface="Arial"/>
            </a:endParaRPr>
          </a:p>
          <a:p>
            <a:pPr marL="336240" indent="-333360">
              <a:lnSpc>
                <a:spcPct val="100000"/>
              </a:lnSpc>
              <a:spcBef>
                <a:spcPts val="499"/>
              </a:spcBef>
              <a:buClr>
                <a:srgbClr val="99ff99"/>
              </a:buClr>
              <a:buSzPct val="80000"/>
              <a:buFont typeface="Wingdings" charset="2"/>
              <a:buChar char=""/>
              <a:tabLst>
                <a:tab algn="l" pos="0"/>
              </a:tabLst>
            </a:pPr>
            <a:r>
              <a:rPr b="0" lang="en-US" sz="2000" spc="-1" strike="noStrike">
                <a:solidFill>
                  <a:srgbClr val="000080"/>
                </a:solidFill>
                <a:latin typeface="Arial"/>
                <a:ea typeface="DejaVu Sans"/>
              </a:rPr>
              <a:t>__global__           Função executa na GPU, chamada pela CPU.</a:t>
            </a:r>
            <a:endParaRPr b="0" lang="pt-BR" sz="2000" spc="-1" strike="noStrike">
              <a:latin typeface="Arial"/>
            </a:endParaRPr>
          </a:p>
          <a:p>
            <a:pPr marL="336240" indent="-333360">
              <a:lnSpc>
                <a:spcPct val="100000"/>
              </a:lnSpc>
              <a:spcBef>
                <a:spcPts val="499"/>
              </a:spcBef>
              <a:buClr>
                <a:srgbClr val="99ff99"/>
              </a:buClr>
              <a:buSzPct val="80000"/>
              <a:buFont typeface="Wingdings" charset="2"/>
              <a:buChar char=""/>
              <a:tabLst>
                <a:tab algn="l" pos="0"/>
              </a:tabLst>
            </a:pPr>
            <a:r>
              <a:rPr b="0" lang="en-US" sz="2000" spc="-1" strike="noStrike">
                <a:solidFill>
                  <a:srgbClr val="000080"/>
                </a:solidFill>
                <a:latin typeface="Arial"/>
                <a:ea typeface="DejaVu Sans"/>
              </a:rPr>
              <a:t>__device__          Executa na GPU, chamada por outra função GPU</a:t>
            </a:r>
            <a:endParaRPr b="0" lang="pt-BR" sz="2000" spc="-1" strike="noStrike">
              <a:latin typeface="Arial"/>
            </a:endParaRPr>
          </a:p>
          <a:p>
            <a:pPr marL="336240" indent="-333360">
              <a:lnSpc>
                <a:spcPct val="100000"/>
              </a:lnSpc>
              <a:spcBef>
                <a:spcPts val="499"/>
              </a:spcBef>
              <a:buNone/>
              <a:tabLst>
                <a:tab algn="l" pos="0"/>
              </a:tabLst>
            </a:pPr>
            <a:endParaRPr b="0" lang="pt-BR" sz="2000" spc="-1" strike="noStrike">
              <a:latin typeface="Arial"/>
            </a:endParaRPr>
          </a:p>
          <a:p>
            <a:pPr marL="336240" indent="-333360">
              <a:lnSpc>
                <a:spcPct val="90000"/>
              </a:lnSpc>
              <a:spcBef>
                <a:spcPts val="694"/>
              </a:spcBef>
              <a:buNone/>
              <a:tabLst>
                <a:tab algn="l" pos="0"/>
              </a:tabLst>
            </a:pPr>
            <a:endParaRPr b="0" lang="pt-BR" sz="2000" spc="-1" strike="noStrike">
              <a:latin typeface="Arial"/>
            </a:endParaRPr>
          </a:p>
          <a:p>
            <a:pPr marL="336240" indent="-333360">
              <a:lnSpc>
                <a:spcPct val="100000"/>
              </a:lnSpc>
              <a:buNone/>
              <a:tabLst>
                <a:tab algn="l" pos="0"/>
              </a:tabLst>
            </a:pP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Freeform 3"/>
          <p:cNvSpPr/>
          <p:nvPr/>
        </p:nvSpPr>
        <p:spPr>
          <a:xfrm>
            <a:off x="0" y="1125360"/>
            <a:ext cx="5917680" cy="16394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oAutofit/>
          </a:bodyPr>
          <a:p>
            <a:pPr marL="336240" indent="-333360">
              <a:lnSpc>
                <a:spcPct val="100000"/>
              </a:lnSpc>
              <a:spcBef>
                <a:spcPts val="499"/>
              </a:spcBef>
              <a:buNone/>
              <a:tabLst>
                <a:tab algn="l" pos="0"/>
              </a:tabLst>
            </a:pPr>
            <a:r>
              <a:rPr b="0" lang="en-US" sz="2600" spc="-1" strike="noStrike">
                <a:solidFill>
                  <a:srgbClr val="000080"/>
                </a:solidFill>
                <a:latin typeface="Arial"/>
                <a:ea typeface="DejaVu Sans"/>
              </a:rPr>
              <a:t>func&lt;&lt;&lt; 1, 32 &gt;&gt;&gt;( )</a:t>
            </a:r>
            <a:endParaRPr b="0" lang="pt-BR" sz="2600" spc="-1" strike="noStrike">
              <a:latin typeface="Arial"/>
            </a:endParaRPr>
          </a:p>
        </p:txBody>
      </p:sp>
      <p:sp>
        <p:nvSpPr>
          <p:cNvPr id="933" name="TextBox 4"/>
          <p:cNvSpPr/>
          <p:nvPr/>
        </p:nvSpPr>
        <p:spPr>
          <a:xfrm>
            <a:off x="225360" y="4495680"/>
            <a:ext cx="178920" cy="426600"/>
          </a:xfrm>
          <a:prstGeom prst="rect">
            <a:avLst/>
          </a:prstGeom>
          <a:noFill/>
          <a:ln w="0">
            <a:noFill/>
          </a:ln>
        </p:spPr>
        <p:style>
          <a:lnRef idx="0"/>
          <a:fillRef idx="0"/>
          <a:effectRef idx="0"/>
          <a:fontRef idx="minor"/>
        </p:style>
      </p:sp>
      <p:pic>
        <p:nvPicPr>
          <p:cNvPr id="934" name="Picture 5" descr=""/>
          <p:cNvPicPr/>
          <p:nvPr/>
        </p:nvPicPr>
        <p:blipFill>
          <a:blip r:embed="rId1"/>
          <a:stretch/>
        </p:blipFill>
        <p:spPr>
          <a:xfrm>
            <a:off x="4235400" y="2735280"/>
            <a:ext cx="4723920" cy="3362040"/>
          </a:xfrm>
          <a:prstGeom prst="rect">
            <a:avLst/>
          </a:prstGeom>
          <a:ln w="0">
            <a:noFill/>
          </a:ln>
        </p:spPr>
      </p:pic>
      <p:sp>
        <p:nvSpPr>
          <p:cNvPr id="935" name="Freeform 6"/>
          <p:cNvSpPr/>
          <p:nvPr/>
        </p:nvSpPr>
        <p:spPr>
          <a:xfrm>
            <a:off x="620640" y="2284560"/>
            <a:ext cx="2418840" cy="5425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oAutofit/>
          </a:bodyPr>
          <a:p>
            <a:pPr marL="336240" indent="-333360">
              <a:lnSpc>
                <a:spcPct val="100000"/>
              </a:lnSpc>
              <a:spcBef>
                <a:spcPts val="499"/>
              </a:spcBef>
              <a:buNone/>
              <a:tabLst>
                <a:tab algn="l" pos="0"/>
              </a:tabLst>
            </a:pPr>
            <a:r>
              <a:rPr b="0" lang="en-US" sz="2600" spc="-1" strike="noStrike">
                <a:solidFill>
                  <a:srgbClr val="000080"/>
                </a:solidFill>
                <a:latin typeface="Arial"/>
                <a:ea typeface="DejaVu Sans"/>
              </a:rPr>
              <a:t>bloco   threads</a:t>
            </a:r>
            <a:endParaRPr b="0" lang="pt-BR" sz="2600" spc="-1" strike="noStrike">
              <a:latin typeface="Arial"/>
            </a:endParaRPr>
          </a:p>
        </p:txBody>
      </p:sp>
      <p:sp>
        <p:nvSpPr>
          <p:cNvPr id="936" name="Straight Connector 7"/>
          <p:cNvSpPr/>
          <p:nvPr/>
        </p:nvSpPr>
        <p:spPr>
          <a:xfrm flipV="1">
            <a:off x="1052640" y="1533600"/>
            <a:ext cx="414000" cy="786960"/>
          </a:xfrm>
          <a:custGeom>
            <a:avLst/>
            <a:gdLst/>
            <a:ahLst/>
            <a:rect l="l" t="t" r="r" b="b"/>
            <a:pathLst>
              <a:path w="1151" h="2187">
                <a:moveTo>
                  <a:pt x="0" y="0"/>
                </a:moveTo>
                <a:lnTo>
                  <a:pt x="1151" y="2187"/>
                </a:lnTo>
              </a:path>
            </a:pathLst>
          </a:custGeom>
          <a:noFill/>
          <a:ln w="18361">
            <a:solidFill>
              <a:srgbClr val="000080"/>
            </a:solidFill>
            <a:round/>
            <a:tailEnd len="med" type="arrow" w="med"/>
          </a:ln>
        </p:spPr>
        <p:style>
          <a:lnRef idx="0"/>
          <a:fillRef idx="0"/>
          <a:effectRef idx="0"/>
          <a:fontRef idx="minor"/>
        </p:style>
      </p:sp>
      <p:sp>
        <p:nvSpPr>
          <p:cNvPr id="937" name="Straight Connector 8"/>
          <p:cNvSpPr/>
          <p:nvPr/>
        </p:nvSpPr>
        <p:spPr>
          <a:xfrm flipH="1" flipV="1">
            <a:off x="1978200" y="1539720"/>
            <a:ext cx="212400" cy="769680"/>
          </a:xfrm>
          <a:custGeom>
            <a:avLst/>
            <a:gdLst/>
            <a:ahLst/>
            <a:rect l="l" t="t" r="r" b="b"/>
            <a:pathLst>
              <a:path w="591" h="2139">
                <a:moveTo>
                  <a:pt x="0" y="0"/>
                </a:moveTo>
                <a:lnTo>
                  <a:pt x="591" y="2139"/>
                </a:lnTo>
              </a:path>
            </a:pathLst>
          </a:custGeom>
          <a:noFill/>
          <a:ln w="18361">
            <a:solidFill>
              <a:srgbClr val="000080"/>
            </a:solidFill>
            <a:round/>
            <a:tailEnd len="med" type="arrow" w="med"/>
          </a:ln>
        </p:spPr>
        <p:style>
          <a:lnRef idx="0"/>
          <a:fillRef idx="0"/>
          <a:effectRef idx="0"/>
          <a:fontRef idx="minor"/>
        </p:style>
      </p:sp>
      <p:sp>
        <p:nvSpPr>
          <p:cNvPr id="938" name="Freeform 9"/>
          <p:cNvSpPr/>
          <p:nvPr/>
        </p:nvSpPr>
        <p:spPr>
          <a:xfrm>
            <a:off x="4390920" y="3790800"/>
            <a:ext cx="852120" cy="159336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ffff66"/>
            </a:solidFill>
            <a:round/>
          </a:ln>
        </p:spPr>
        <p:style>
          <a:lnRef idx="0"/>
          <a:fillRef idx="0"/>
          <a:effectRef idx="0"/>
          <a:fontRef idx="minor"/>
        </p:style>
      </p:sp>
      <p:sp>
        <p:nvSpPr>
          <p:cNvPr id="939" name="Straight Connector 10"/>
          <p:cNvSpPr/>
          <p:nvPr/>
        </p:nvSpPr>
        <p:spPr>
          <a:xfrm>
            <a:off x="1467000" y="2693880"/>
            <a:ext cx="2804760" cy="1240920"/>
          </a:xfrm>
          <a:custGeom>
            <a:avLst/>
            <a:gdLst/>
            <a:ahLst/>
            <a:rect l="l" t="t" r="r" b="b"/>
            <a:pathLst>
              <a:path w="7792" h="3448">
                <a:moveTo>
                  <a:pt x="0" y="0"/>
                </a:moveTo>
                <a:lnTo>
                  <a:pt x="7792" y="3448"/>
                </a:lnTo>
              </a:path>
            </a:pathLst>
          </a:custGeom>
          <a:noFill/>
          <a:ln w="18361">
            <a:solidFill>
              <a:srgbClr val="000080"/>
            </a:solidFill>
            <a:round/>
            <a:tailEnd len="med" type="arrow" w="med"/>
          </a:ln>
        </p:spPr>
        <p:style>
          <a:lnRef idx="0"/>
          <a:fillRef idx="0"/>
          <a:effectRef idx="0"/>
          <a:fontRef idx="minor"/>
        </p:style>
      </p:sp>
      <p:sp>
        <p:nvSpPr>
          <p:cNvPr id="940" name="Straight Connector 11"/>
          <p:cNvSpPr/>
          <p:nvPr/>
        </p:nvSpPr>
        <p:spPr>
          <a:xfrm>
            <a:off x="2719440" y="2693880"/>
            <a:ext cx="1263240" cy="888480"/>
          </a:xfrm>
          <a:custGeom>
            <a:avLst/>
            <a:gdLst/>
            <a:ahLst/>
            <a:rect l="l" t="t" r="r" b="b"/>
            <a:pathLst>
              <a:path w="3510" h="2469">
                <a:moveTo>
                  <a:pt x="0" y="0"/>
                </a:moveTo>
                <a:lnTo>
                  <a:pt x="3510" y="2469"/>
                </a:lnTo>
              </a:path>
            </a:pathLst>
          </a:custGeom>
          <a:noFill/>
          <a:ln w="18361">
            <a:solidFill>
              <a:srgbClr val="000080"/>
            </a:solidFill>
            <a:round/>
            <a:tailEnd len="med" type="arrow" w="med"/>
          </a:ln>
        </p:spPr>
        <p:style>
          <a:lnRef idx="0"/>
          <a:fillRef idx="0"/>
          <a:effectRef idx="0"/>
          <a:fontRef idx="minor"/>
        </p:style>
      </p:sp>
      <p:sp>
        <p:nvSpPr>
          <p:cNvPr id="941" name="Freeform 12"/>
          <p:cNvSpPr/>
          <p:nvPr/>
        </p:nvSpPr>
        <p:spPr>
          <a:xfrm>
            <a:off x="4438800" y="382104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42" name="Freeform 13"/>
          <p:cNvSpPr/>
          <p:nvPr/>
        </p:nvSpPr>
        <p:spPr>
          <a:xfrm>
            <a:off x="4635360" y="382104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43" name="Freeform 14"/>
          <p:cNvSpPr/>
          <p:nvPr/>
        </p:nvSpPr>
        <p:spPr>
          <a:xfrm>
            <a:off x="4830840" y="382104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44" name="Freeform 15"/>
          <p:cNvSpPr/>
          <p:nvPr/>
        </p:nvSpPr>
        <p:spPr>
          <a:xfrm>
            <a:off x="5025960" y="3822840"/>
            <a:ext cx="17424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45" name="Freeform 16"/>
          <p:cNvSpPr/>
          <p:nvPr/>
        </p:nvSpPr>
        <p:spPr>
          <a:xfrm>
            <a:off x="4438800" y="401940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46" name="Freeform 17"/>
          <p:cNvSpPr/>
          <p:nvPr/>
        </p:nvSpPr>
        <p:spPr>
          <a:xfrm>
            <a:off x="4635360" y="401940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47" name="Freeform 18"/>
          <p:cNvSpPr/>
          <p:nvPr/>
        </p:nvSpPr>
        <p:spPr>
          <a:xfrm>
            <a:off x="4830840" y="401940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48" name="Freeform 19"/>
          <p:cNvSpPr/>
          <p:nvPr/>
        </p:nvSpPr>
        <p:spPr>
          <a:xfrm>
            <a:off x="5025960" y="402120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49" name="Freeform 20"/>
          <p:cNvSpPr/>
          <p:nvPr/>
        </p:nvSpPr>
        <p:spPr>
          <a:xfrm>
            <a:off x="4433760" y="420228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0" name="Freeform 21"/>
          <p:cNvSpPr/>
          <p:nvPr/>
        </p:nvSpPr>
        <p:spPr>
          <a:xfrm>
            <a:off x="4630680" y="420228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1" name="Freeform 22"/>
          <p:cNvSpPr/>
          <p:nvPr/>
        </p:nvSpPr>
        <p:spPr>
          <a:xfrm>
            <a:off x="4826160" y="420228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2" name="Freeform 23"/>
          <p:cNvSpPr/>
          <p:nvPr/>
        </p:nvSpPr>
        <p:spPr>
          <a:xfrm>
            <a:off x="5021280" y="420372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3" name="Freeform 24"/>
          <p:cNvSpPr/>
          <p:nvPr/>
        </p:nvSpPr>
        <p:spPr>
          <a:xfrm>
            <a:off x="4435560" y="440064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4" name="Freeform 25"/>
          <p:cNvSpPr/>
          <p:nvPr/>
        </p:nvSpPr>
        <p:spPr>
          <a:xfrm>
            <a:off x="4630680" y="440064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5" name="Freeform 26"/>
          <p:cNvSpPr/>
          <p:nvPr/>
        </p:nvSpPr>
        <p:spPr>
          <a:xfrm>
            <a:off x="4827600" y="4400640"/>
            <a:ext cx="17424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6" name="Freeform 27"/>
          <p:cNvSpPr/>
          <p:nvPr/>
        </p:nvSpPr>
        <p:spPr>
          <a:xfrm>
            <a:off x="5021280" y="440208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7" name="Freeform 28"/>
          <p:cNvSpPr/>
          <p:nvPr/>
        </p:nvSpPr>
        <p:spPr>
          <a:xfrm>
            <a:off x="4430880" y="460224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8" name="Freeform 29"/>
          <p:cNvSpPr/>
          <p:nvPr/>
        </p:nvSpPr>
        <p:spPr>
          <a:xfrm>
            <a:off x="4627440" y="460224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59" name="Freeform 30"/>
          <p:cNvSpPr/>
          <p:nvPr/>
        </p:nvSpPr>
        <p:spPr>
          <a:xfrm>
            <a:off x="4822920" y="460224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0" name="Freeform 31"/>
          <p:cNvSpPr/>
          <p:nvPr/>
        </p:nvSpPr>
        <p:spPr>
          <a:xfrm>
            <a:off x="5018040" y="460368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1" name="Freeform 32"/>
          <p:cNvSpPr/>
          <p:nvPr/>
        </p:nvSpPr>
        <p:spPr>
          <a:xfrm>
            <a:off x="4432320" y="4800600"/>
            <a:ext cx="17424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2" name="Freeform 33"/>
          <p:cNvSpPr/>
          <p:nvPr/>
        </p:nvSpPr>
        <p:spPr>
          <a:xfrm>
            <a:off x="4627440" y="480060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3" name="Freeform 34"/>
          <p:cNvSpPr/>
          <p:nvPr/>
        </p:nvSpPr>
        <p:spPr>
          <a:xfrm>
            <a:off x="4824360" y="4800600"/>
            <a:ext cx="17424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4" name="Freeform 35"/>
          <p:cNvSpPr/>
          <p:nvPr/>
        </p:nvSpPr>
        <p:spPr>
          <a:xfrm>
            <a:off x="5018040" y="480204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5" name="Freeform 36"/>
          <p:cNvSpPr/>
          <p:nvPr/>
        </p:nvSpPr>
        <p:spPr>
          <a:xfrm>
            <a:off x="4427640" y="498312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6" name="Freeform 37"/>
          <p:cNvSpPr/>
          <p:nvPr/>
        </p:nvSpPr>
        <p:spPr>
          <a:xfrm>
            <a:off x="4624560" y="498312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7" name="Freeform 38"/>
          <p:cNvSpPr/>
          <p:nvPr/>
        </p:nvSpPr>
        <p:spPr>
          <a:xfrm>
            <a:off x="4819680" y="4983120"/>
            <a:ext cx="175680" cy="16632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8" name="Freeform 39"/>
          <p:cNvSpPr/>
          <p:nvPr/>
        </p:nvSpPr>
        <p:spPr>
          <a:xfrm>
            <a:off x="5013360" y="498492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69" name="Freeform 40"/>
          <p:cNvSpPr/>
          <p:nvPr/>
        </p:nvSpPr>
        <p:spPr>
          <a:xfrm>
            <a:off x="4427640" y="518148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70" name="Freeform 41"/>
          <p:cNvSpPr/>
          <p:nvPr/>
        </p:nvSpPr>
        <p:spPr>
          <a:xfrm>
            <a:off x="4624560" y="518148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71" name="Freeform 42"/>
          <p:cNvSpPr/>
          <p:nvPr/>
        </p:nvSpPr>
        <p:spPr>
          <a:xfrm>
            <a:off x="4819680" y="518148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
        <p:nvSpPr>
          <p:cNvPr id="972" name="Freeform 43"/>
          <p:cNvSpPr/>
          <p:nvPr/>
        </p:nvSpPr>
        <p:spPr>
          <a:xfrm>
            <a:off x="5014800" y="5183280"/>
            <a:ext cx="175680" cy="164880"/>
          </a:xfrm>
          <a:custGeom>
            <a:avLst/>
            <a:gdLst/>
            <a:ahLst/>
            <a:rect l="l" t="t" r="r" b="b"/>
            <a:pathLst>
              <a:path w="21600" h="21600">
                <a:moveTo>
                  <a:pt x="0" y="0"/>
                </a:moveTo>
                <a:lnTo>
                  <a:pt x="21600" y="0"/>
                </a:lnTo>
                <a:lnTo>
                  <a:pt x="21600" y="21600"/>
                </a:lnTo>
                <a:lnTo>
                  <a:pt x="0" y="21600"/>
                </a:lnTo>
                <a:lnTo>
                  <a:pt x="0" y="0"/>
                </a:lnTo>
                <a:close/>
              </a:path>
            </a:pathLst>
          </a:custGeom>
          <a:noFill/>
          <a:ln w="18361">
            <a:solidFill>
              <a:srgbClr val="c90016"/>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Arquitetura do Software</a:t>
            </a:r>
            <a:endParaRPr b="0" lang="pt-BR" sz="4400" spc="-1" strike="noStrike">
              <a:solidFill>
                <a:srgbClr val="000000"/>
              </a:solidFill>
              <a:latin typeface="Arial"/>
            </a:endParaRPr>
          </a:p>
        </p:txBody>
      </p:sp>
      <p:pic>
        <p:nvPicPr>
          <p:cNvPr id="974" name="Picture 2" descr=""/>
          <p:cNvPicPr/>
          <p:nvPr/>
        </p:nvPicPr>
        <p:blipFill>
          <a:blip r:embed="rId1"/>
          <a:stretch/>
        </p:blipFill>
        <p:spPr>
          <a:xfrm>
            <a:off x="2987640" y="1278000"/>
            <a:ext cx="5130360" cy="4406400"/>
          </a:xfrm>
          <a:prstGeom prst="rect">
            <a:avLst/>
          </a:prstGeom>
          <a:ln w="0">
            <a:noFill/>
          </a:ln>
        </p:spPr>
      </p:pic>
    </p:spTree>
  </p:cSld>
  <mc:AlternateContent>
    <mc:Choice Requires="p14">
      <p:transition spd="slow" p14:dur="2000"/>
    </mc:Choice>
    <mc:Fallback>
      <p:transition spd="slow"/>
    </mc:Fallback>
  </mc:AlternateContent>
</p:sld>
</file>

<file path=ppt/slides/slide3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Funções em CUDA</a:t>
            </a:r>
            <a:endParaRPr b="0" lang="pt-BR" sz="4400" spc="-1" strike="noStrike">
              <a:solidFill>
                <a:srgbClr val="000000"/>
              </a:solidFill>
              <a:latin typeface="Arial"/>
            </a:endParaRPr>
          </a:p>
        </p:txBody>
      </p:sp>
      <p:pic>
        <p:nvPicPr>
          <p:cNvPr id="976" name="Picture 2" descr=""/>
          <p:cNvPicPr/>
          <p:nvPr/>
        </p:nvPicPr>
        <p:blipFill>
          <a:blip r:embed="rId1"/>
          <a:stretch/>
        </p:blipFill>
        <p:spPr>
          <a:xfrm>
            <a:off x="247680" y="1387440"/>
            <a:ext cx="8646840" cy="2120400"/>
          </a:xfrm>
          <a:prstGeom prst="rect">
            <a:avLst/>
          </a:prstGeom>
          <a:ln w="0">
            <a:noFill/>
          </a:ln>
        </p:spPr>
      </p:pic>
      <p:sp>
        <p:nvSpPr>
          <p:cNvPr id="977" name="Rectangle 6"/>
          <p:cNvSpPr/>
          <p:nvPr/>
        </p:nvSpPr>
        <p:spPr>
          <a:xfrm>
            <a:off x="741240" y="4606920"/>
            <a:ext cx="6811560" cy="62820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00000"/>
              </a:lnSpc>
              <a:buClr>
                <a:srgbClr val="1f497d"/>
              </a:buClr>
              <a:buFont typeface="StarSymbol"/>
              <a:buChar char="-"/>
            </a:pPr>
            <a:r>
              <a:rPr b="0" lang="pt-BR" sz="2000" spc="-1" strike="noStrike">
                <a:solidFill>
                  <a:srgbClr val="1f497d"/>
                </a:solidFill>
                <a:latin typeface="Arial"/>
              </a:rPr>
              <a:t>Não pode haver recursão no __device__</a:t>
            </a:r>
            <a:endParaRPr b="0" lang="pt-BR" sz="2000" spc="-1" strike="noStrike">
              <a:latin typeface="Arial"/>
            </a:endParaRPr>
          </a:p>
          <a:p>
            <a:pPr marL="216000" indent="-216000">
              <a:lnSpc>
                <a:spcPct val="100000"/>
              </a:lnSpc>
              <a:buClr>
                <a:srgbClr val="1f497d"/>
              </a:buClr>
              <a:buFont typeface="StarSymbol"/>
              <a:buChar char="-"/>
            </a:pPr>
            <a:r>
              <a:rPr b="0" lang="pt-BR" sz="2000" spc="-1" strike="noStrike">
                <a:solidFill>
                  <a:srgbClr val="1f497d"/>
                </a:solidFill>
                <a:latin typeface="Arial"/>
              </a:rPr>
              <a:t>Sem variáveis estáticas</a:t>
            </a:r>
            <a:endParaRPr b="0" lang="pt-BR" sz="2000" spc="-1" strike="noStrike">
              <a:latin typeface="Arial"/>
            </a:endParaRPr>
          </a:p>
          <a:p>
            <a:pPr marL="216000" indent="-216000">
              <a:lnSpc>
                <a:spcPct val="100000"/>
              </a:lnSpc>
              <a:buClr>
                <a:srgbClr val="1f497d"/>
              </a:buClr>
              <a:buFont typeface="StarSymbol"/>
              <a:buChar char="-"/>
            </a:pPr>
            <a:r>
              <a:rPr b="0" lang="pt-BR" sz="2000" spc="-1" strike="noStrike">
                <a:solidFill>
                  <a:srgbClr val="1f497d"/>
                </a:solidFill>
                <a:latin typeface="Arial"/>
              </a:rPr>
              <a:t>Sem numero variável de parâmetros</a:t>
            </a:r>
            <a:endParaRPr b="0" lang="pt-BR" sz="2000" spc="-1" strike="noStrike">
              <a:latin typeface="Arial"/>
            </a:endParaRPr>
          </a:p>
          <a:p>
            <a:pPr marL="216000" indent="-216000">
              <a:lnSpc>
                <a:spcPct val="100000"/>
              </a:lnSpc>
              <a:buClr>
                <a:srgbClr val="1f497d"/>
              </a:buClr>
              <a:buFont typeface="StarSymbol"/>
              <a:buChar char="-"/>
            </a:pPr>
            <a:r>
              <a:rPr b="0" lang="pt-BR" sz="2000" spc="-1" strike="noStrike">
                <a:solidFill>
                  <a:srgbClr val="1f497d"/>
                </a:solidFill>
                <a:latin typeface="Arial"/>
              </a:rPr>
              <a:t>A chamada do kernel é assíncrona</a:t>
            </a:r>
            <a:endParaRPr b="0" lang="pt-BR" sz="2000" spc="-1" strike="noStrike">
              <a:latin typeface="Arial"/>
            </a:endParaRPr>
          </a:p>
          <a:p>
            <a:pPr marL="216000" indent="-216000">
              <a:lnSpc>
                <a:spcPct val="100000"/>
              </a:lnSpc>
              <a:buClr>
                <a:srgbClr val="1f497d"/>
              </a:buClr>
              <a:buFont typeface="StarSymbol"/>
              <a:buChar char="-"/>
            </a:pPr>
            <a:r>
              <a:rPr b="0" lang="pt-BR" sz="2000" spc="-1" strike="noStrike">
                <a:solidFill>
                  <a:srgbClr val="1f497d"/>
                </a:solidFill>
                <a:latin typeface="Arial"/>
              </a:rPr>
              <a:t>Sincronismo deve ser feito explicitamente</a:t>
            </a:r>
            <a:endParaRPr b="0" lang="pt-BR" sz="2000" spc="-1" strike="noStrike">
              <a:latin typeface="Arial"/>
            </a:endParaRPr>
          </a:p>
          <a:p>
            <a:pPr marL="216000" indent="-216000">
              <a:lnSpc>
                <a:spcPct val="100000"/>
              </a:lnSpc>
              <a:buClr>
                <a:srgbClr val="1f497d"/>
              </a:buClr>
              <a:buFont typeface="StarSymbol"/>
              <a:buChar char="-"/>
            </a:pPr>
            <a:r>
              <a:rPr b="0" lang="pt-BR" sz="2000" spc="-1" strike="noStrike">
                <a:solidFill>
                  <a:srgbClr val="1f497d"/>
                </a:solidFill>
                <a:latin typeface="Arial"/>
              </a:rPr>
              <a:t> </a:t>
            </a:r>
            <a:r>
              <a:rPr b="0" lang="pt-BR" sz="2000" spc="-1" strike="noStrike">
                <a:solidFill>
                  <a:srgbClr val="1f497d"/>
                </a:solidFill>
                <a:latin typeface="Arial"/>
              </a:rPr>
              <a:t>__device__  __host__ : podem ser usados juntos</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Limite de banda de memória</a:t>
            </a:r>
            <a:endParaRPr b="0" lang="pt-BR" sz="4400" spc="-1" strike="noStrike">
              <a:solidFill>
                <a:srgbClr val="000000"/>
              </a:solidFill>
              <a:latin typeface="Arial"/>
            </a:endParaRPr>
          </a:p>
        </p:txBody>
      </p:sp>
      <p:pic>
        <p:nvPicPr>
          <p:cNvPr id="979" name="Picture 2" descr=""/>
          <p:cNvPicPr/>
          <p:nvPr/>
        </p:nvPicPr>
        <p:blipFill>
          <a:blip r:embed="rId1"/>
          <a:stretch/>
        </p:blipFill>
        <p:spPr>
          <a:xfrm>
            <a:off x="423720" y="1457280"/>
            <a:ext cx="7922880" cy="4368600"/>
          </a:xfrm>
          <a:prstGeom prst="rect">
            <a:avLst/>
          </a:prstGeom>
          <a:ln w="0">
            <a:noFill/>
          </a:ln>
        </p:spPr>
      </p:pic>
      <p:sp>
        <p:nvSpPr>
          <p:cNvPr id="980" name="Rectangle 6"/>
          <p:cNvSpPr/>
          <p:nvPr/>
        </p:nvSpPr>
        <p:spPr>
          <a:xfrm>
            <a:off x="488880" y="5997600"/>
            <a:ext cx="7772040" cy="5410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2000" spc="-1" strike="noStrike">
                <a:solidFill>
                  <a:srgbClr val="1f497d"/>
                </a:solidFill>
                <a:latin typeface="Arial"/>
              </a:rPr>
              <a:t>Importância do reuso de dados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Threads, Blocos e Grids</a:t>
            </a:r>
            <a:endParaRPr b="0" lang="pt-BR" sz="4400" spc="-1" strike="noStrike">
              <a:solidFill>
                <a:srgbClr val="000000"/>
              </a:solidFill>
              <a:latin typeface="Arial"/>
            </a:endParaRPr>
          </a:p>
        </p:txBody>
      </p:sp>
      <p:sp>
        <p:nvSpPr>
          <p:cNvPr id="982" name="Rectangle 6"/>
          <p:cNvSpPr/>
          <p:nvPr/>
        </p:nvSpPr>
        <p:spPr>
          <a:xfrm>
            <a:off x="4359240" y="3373560"/>
            <a:ext cx="4095360" cy="6282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2000" spc="-1" strike="noStrike">
                <a:solidFill>
                  <a:srgbClr val="1f497d"/>
                </a:solidFill>
                <a:latin typeface="Arial"/>
              </a:rPr>
              <a:t>Um kernel corresponde a um grid de Blocos</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1f497d"/>
                </a:solidFill>
                <a:latin typeface="Arial"/>
              </a:rPr>
              <a:t>Cada Bloco é composto por threads </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1f497d"/>
                </a:solidFill>
                <a:latin typeface="Arial"/>
              </a:rPr>
              <a:t>Todas as threads compartilham a mesma área de memória</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1f497d"/>
                </a:solidFill>
                <a:latin typeface="Arial"/>
              </a:rPr>
              <a:t>As threads de um mesmo bloco podem compartilhar umas com as outras</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1f497d"/>
                </a:solidFill>
                <a:latin typeface="Arial"/>
              </a:rPr>
              <a:t>Threads de blocos diferentes não podem compartilhar memória entre si</a:t>
            </a:r>
            <a:endParaRPr b="0" lang="pt-BR" sz="2000" spc="-1" strike="noStrike">
              <a:latin typeface="Arial"/>
            </a:endParaRPr>
          </a:p>
        </p:txBody>
      </p:sp>
      <p:pic>
        <p:nvPicPr>
          <p:cNvPr id="983" name="Picture 2" descr=""/>
          <p:cNvPicPr/>
          <p:nvPr/>
        </p:nvPicPr>
        <p:blipFill>
          <a:blip r:embed="rId1"/>
          <a:stretch/>
        </p:blipFill>
        <p:spPr>
          <a:xfrm>
            <a:off x="320760" y="1357200"/>
            <a:ext cx="3809520" cy="46987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 Box 1"/>
          <p:cNvSpPr/>
          <p:nvPr/>
        </p:nvSpPr>
        <p:spPr>
          <a:xfrm>
            <a:off x="732600" y="0"/>
            <a:ext cx="6828840" cy="131004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4.2 EXEMPLO DE UM PROCESSADOR COM UNIDADE DE CONTROLE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MICROPROGRAMADA:</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CAMINHO DE DADOS: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É a parte da UCP que contém a ULA, Registradores, suas entradas e suas saídas.</a:t>
            </a:r>
            <a:endParaRPr b="0" lang="pt-BR" sz="1600" spc="-1" strike="noStrike">
              <a:latin typeface="Arial"/>
            </a:endParaRPr>
          </a:p>
        </p:txBody>
      </p:sp>
      <p:sp>
        <p:nvSpPr>
          <p:cNvPr id="285" name="Text Box 2"/>
          <p:cNvSpPr/>
          <p:nvPr/>
        </p:nvSpPr>
        <p:spPr>
          <a:xfrm>
            <a:off x="5945040" y="1440000"/>
            <a:ext cx="3255120" cy="54471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MAR_ Registrador de Endereço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de Memória para o Barramento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de 32 bits.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MDR_ Registrador de Dados de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Memória para o Barramento de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32 bits, apontado por MAR.</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MBR_ Registrador de Dados de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Memória para o Barramento de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8 bits, apontado por PC.</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PC_ Contador de Programa, aponta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para a Memória em um Barramento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de 8 bits, que contém instruções.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SP_ Apontador da Pilha.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LV_ Apontador para a base das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Variaveis Locais, localizada na pilha.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CPP_ Aponta para o POOL de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constantes, apontadores para outras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áreas de Memória.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TOS e OPC são Registradores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Temporários.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H é um Acumulador.</a:t>
            </a:r>
            <a:endParaRPr b="0" lang="pt-BR" sz="1600" spc="-1" strike="noStrike">
              <a:latin typeface="Arial"/>
            </a:endParaRPr>
          </a:p>
          <a:p>
            <a:pPr>
              <a:lnSpc>
                <a:spcPct val="100000"/>
              </a:lnSpc>
              <a:buNone/>
              <a:tabLst>
                <a:tab algn="l" pos="0"/>
              </a:tabLst>
            </a:pPr>
            <a:endParaRPr b="0" lang="pt-BR" sz="1600" spc="-1" strike="noStrike">
              <a:latin typeface="Arial"/>
            </a:endParaRPr>
          </a:p>
        </p:txBody>
      </p:sp>
      <p:sp>
        <p:nvSpPr>
          <p:cNvPr id="286" name="Text Box 3"/>
          <p:cNvSpPr/>
          <p:nvPr/>
        </p:nvSpPr>
        <p:spPr>
          <a:xfrm>
            <a:off x="669240" y="6480000"/>
            <a:ext cx="461880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200" spc="-1" strike="noStrike">
                <a:solidFill>
                  <a:srgbClr val="000000"/>
                </a:solidFill>
                <a:latin typeface="Calibri"/>
              </a:rPr>
              <a:t>Caminho de Dados constituído por Registradores e ULA                           </a:t>
            </a:r>
            <a:endParaRPr b="0" lang="pt-BR" sz="1200" spc="-1" strike="noStrike">
              <a:latin typeface="Arial"/>
            </a:endParaRPr>
          </a:p>
        </p:txBody>
      </p:sp>
      <p:pic>
        <p:nvPicPr>
          <p:cNvPr id="287" name="Picture 4" descr=""/>
          <p:cNvPicPr/>
          <p:nvPr/>
        </p:nvPicPr>
        <p:blipFill>
          <a:blip r:embed="rId1"/>
          <a:stretch/>
        </p:blipFill>
        <p:spPr>
          <a:xfrm>
            <a:off x="528480" y="1336680"/>
            <a:ext cx="3790440" cy="4962240"/>
          </a:xfrm>
          <a:prstGeom prst="rect">
            <a:avLst/>
          </a:prstGeom>
          <a:ln w="0">
            <a:noFill/>
          </a:ln>
        </p:spPr>
      </p:pic>
    </p:spTree>
  </p:cSld>
  <mc:AlternateContent>
    <mc:Choice Requires="p14">
      <p:transition spd="slow" p14:dur="2000"/>
    </mc:Choice>
    <mc:Fallback>
      <p:transition spd="slow"/>
    </mc:Fallback>
  </mc:AlternateContent>
</p:sld>
</file>

<file path=ppt/slides/slide3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title"/>
          </p:nvPr>
        </p:nvSpPr>
        <p:spPr>
          <a:xfrm>
            <a:off x="468360" y="-24300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Threads, Blocos e Grids - memórias</a:t>
            </a:r>
            <a:endParaRPr b="0" lang="pt-BR" sz="4400" spc="-1" strike="noStrike">
              <a:solidFill>
                <a:srgbClr val="000000"/>
              </a:solidFill>
              <a:latin typeface="Arial"/>
            </a:endParaRPr>
          </a:p>
        </p:txBody>
      </p:sp>
      <p:pic>
        <p:nvPicPr>
          <p:cNvPr id="985" name="Picture 2" descr=""/>
          <p:cNvPicPr/>
          <p:nvPr/>
        </p:nvPicPr>
        <p:blipFill>
          <a:blip r:embed="rId1"/>
          <a:stretch/>
        </p:blipFill>
        <p:spPr>
          <a:xfrm>
            <a:off x="3933720" y="981000"/>
            <a:ext cx="5209920" cy="5424120"/>
          </a:xfrm>
          <a:prstGeom prst="rect">
            <a:avLst/>
          </a:prstGeom>
          <a:ln w="0">
            <a:noFill/>
          </a:ln>
        </p:spPr>
      </p:pic>
      <p:sp>
        <p:nvSpPr>
          <p:cNvPr id="986" name="Retângulo 3"/>
          <p:cNvSpPr/>
          <p:nvPr/>
        </p:nvSpPr>
        <p:spPr>
          <a:xfrm>
            <a:off x="0" y="692280"/>
            <a:ext cx="3671640" cy="5576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000000"/>
                </a:solidFill>
                <a:latin typeface="Arial"/>
              </a:rPr>
              <a:t>Quando a aplicação tem um conjunto de dados e quer que eles sejam processados pela GPU, esses blocos de dados têm que ser copiados da memória principal da CPU para a memória  global da GPU.</a:t>
            </a:r>
            <a:endParaRPr b="0" lang="pt-BR" sz="1800" spc="-1" strike="noStrike">
              <a:latin typeface="Arial"/>
            </a:endParaRPr>
          </a:p>
          <a:p>
            <a:pPr>
              <a:lnSpc>
                <a:spcPct val="100000"/>
              </a:lnSpc>
              <a:buNone/>
            </a:pPr>
            <a:r>
              <a:rPr b="0" lang="pt-BR" sz="1800" spc="-1" strike="noStrike">
                <a:solidFill>
                  <a:srgbClr val="000000"/>
                </a:solidFill>
                <a:latin typeface="Arial"/>
              </a:rPr>
              <a:t>As threads em um mesmo bloco possuem acesso a uma Memória Compartilhada pelo multiprocessador, sendo portanto bastante rápida. </a:t>
            </a:r>
            <a:endParaRPr b="0" lang="pt-BR" sz="1800" spc="-1" strike="noStrike">
              <a:latin typeface="Arial"/>
            </a:endParaRPr>
          </a:p>
          <a:p>
            <a:pPr>
              <a:lnSpc>
                <a:spcPct val="100000"/>
              </a:lnSpc>
              <a:buNone/>
            </a:pPr>
            <a:r>
              <a:rPr b="0" lang="pt-BR" sz="1800" spc="-1" strike="noStrike">
                <a:solidFill>
                  <a:srgbClr val="000000"/>
                </a:solidFill>
                <a:latin typeface="Arial"/>
              </a:rPr>
              <a:t>A memória privada da thread, que não pode ser compartilhada, representa tanto trechos da memória interna de multiprocessador quanto registradores.</a:t>
            </a: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endParaRPr b="0" lang="pt-BR" sz="1800" spc="-1" strike="noStrike">
              <a:latin typeface="Arial"/>
            </a:endParaRPr>
          </a:p>
        </p:txBody>
      </p:sp>
      <p:sp>
        <p:nvSpPr>
          <p:cNvPr id="987" name="Retângulo 5"/>
          <p:cNvSpPr/>
          <p:nvPr/>
        </p:nvSpPr>
        <p:spPr>
          <a:xfrm>
            <a:off x="0" y="5657760"/>
            <a:ext cx="457164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pt-BR" sz="1800" spc="-1" strike="noStrike">
                <a:solidFill>
                  <a:srgbClr val="000000"/>
                </a:solidFill>
                <a:latin typeface="Arial"/>
              </a:rPr>
              <a:t>A memória constante e a memória de textura, também são globais e podem</a:t>
            </a:r>
            <a:endParaRPr b="0" lang="pt-BR" sz="1800" spc="-1" strike="noStrike">
              <a:latin typeface="Arial"/>
            </a:endParaRPr>
          </a:p>
          <a:p>
            <a:pPr>
              <a:lnSpc>
                <a:spcPct val="100000"/>
              </a:lnSpc>
              <a:buNone/>
            </a:pPr>
            <a:r>
              <a:rPr b="0" lang="pt-BR" sz="1800" spc="-1" strike="noStrike">
                <a:solidFill>
                  <a:srgbClr val="000000"/>
                </a:solidFill>
                <a:latin typeface="Arial"/>
              </a:rPr>
              <a:t>ser lidas por todas as </a:t>
            </a:r>
            <a:r>
              <a:rPr b="0" i="1" lang="pt-BR" sz="1800" spc="-1" strike="noStrike">
                <a:solidFill>
                  <a:srgbClr val="000000"/>
                </a:solidFill>
                <a:latin typeface="Arial"/>
              </a:rPr>
              <a:t>threads</a:t>
            </a:r>
            <a:r>
              <a:rPr b="0" lang="pt-BR" sz="1800" spc="-1" strike="noStrike">
                <a:solidFill>
                  <a:srgbClr val="000000"/>
                </a:solidFill>
                <a:latin typeface="Arial"/>
              </a:rPr>
              <a:t> e são otimizadas para acesso rápido.</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Palavras reservadas</a:t>
            </a:r>
            <a:endParaRPr b="0" lang="pt-BR" sz="4400" spc="-1" strike="noStrike">
              <a:solidFill>
                <a:srgbClr val="000000"/>
              </a:solidFill>
              <a:latin typeface="Arial"/>
            </a:endParaRPr>
          </a:p>
        </p:txBody>
      </p:sp>
      <p:pic>
        <p:nvPicPr>
          <p:cNvPr id="989" name="Picture 2" descr=""/>
          <p:cNvPicPr/>
          <p:nvPr/>
        </p:nvPicPr>
        <p:blipFill>
          <a:blip r:embed="rId1"/>
          <a:stretch/>
        </p:blipFill>
        <p:spPr>
          <a:xfrm>
            <a:off x="295200" y="1523880"/>
            <a:ext cx="8367480" cy="2615760"/>
          </a:xfrm>
          <a:prstGeom prst="rect">
            <a:avLst/>
          </a:prstGeom>
          <a:ln w="0">
            <a:noFill/>
          </a:ln>
        </p:spPr>
      </p:pic>
    </p:spTree>
  </p:cSld>
  <mc:AlternateContent>
    <mc:Choice Requires="p14">
      <p:transition spd="slow" p14:dur="2000"/>
    </mc:Choice>
    <mc:Fallback>
      <p:transition spd="slow"/>
    </mc:Fallback>
  </mc:AlternateContent>
</p:sld>
</file>

<file path=ppt/slides/slide3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Hierarquia de Threads</a:t>
            </a:r>
            <a:endParaRPr b="0" lang="pt-BR" sz="4400" spc="-1" strike="noStrike">
              <a:solidFill>
                <a:srgbClr val="000000"/>
              </a:solidFill>
              <a:latin typeface="Arial"/>
            </a:endParaRPr>
          </a:p>
        </p:txBody>
      </p:sp>
      <p:sp>
        <p:nvSpPr>
          <p:cNvPr id="991" name="Rectangle 6"/>
          <p:cNvSpPr/>
          <p:nvPr/>
        </p:nvSpPr>
        <p:spPr>
          <a:xfrm>
            <a:off x="509760" y="2181240"/>
            <a:ext cx="7772040" cy="5410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2000" spc="-1" strike="noStrike">
                <a:solidFill>
                  <a:srgbClr val="1f497d"/>
                </a:solidFill>
                <a:latin typeface="Arial"/>
              </a:rPr>
              <a:t>Todos os threads de um bloco usam a mesma memória compartilhada. </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1f497d"/>
                </a:solidFill>
                <a:latin typeface="Arial"/>
              </a:rPr>
              <a:t>O número de threads num bloco é limitado pela memória: GPUs atuais possuem até 512 threads.</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Funções em CUDA</a:t>
            </a:r>
            <a:endParaRPr b="0" lang="pt-BR" sz="4400" spc="-1" strike="noStrike">
              <a:solidFill>
                <a:srgbClr val="000000"/>
              </a:solidFill>
              <a:latin typeface="Arial"/>
            </a:endParaRPr>
          </a:p>
        </p:txBody>
      </p:sp>
      <p:sp>
        <p:nvSpPr>
          <p:cNvPr id="993" name="Rectangle 6"/>
          <p:cNvSpPr/>
          <p:nvPr/>
        </p:nvSpPr>
        <p:spPr>
          <a:xfrm>
            <a:off x="662040" y="2857680"/>
            <a:ext cx="7872120" cy="6282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2000" spc="-1" strike="noStrike">
                <a:solidFill>
                  <a:srgbClr val="1f497d"/>
                </a:solidFill>
                <a:latin typeface="Arial"/>
              </a:rPr>
              <a:t>__ global__ void KernelFunction (...)</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1f497d"/>
                </a:solidFill>
                <a:latin typeface="Arial"/>
              </a:rPr>
              <a:t>dim3 DimGrid   (100, 10); // Grid com 1000 blocos</a:t>
            </a:r>
            <a:endParaRPr b="0" lang="pt-BR" sz="2000" spc="-1" strike="noStrike">
              <a:latin typeface="Arial"/>
            </a:endParaRPr>
          </a:p>
          <a:p>
            <a:pPr>
              <a:lnSpc>
                <a:spcPct val="100000"/>
              </a:lnSpc>
              <a:buNone/>
            </a:pPr>
            <a:r>
              <a:rPr b="0" lang="pt-BR" sz="2000" spc="-1" strike="noStrike">
                <a:solidFill>
                  <a:srgbClr val="1f497d"/>
                </a:solidFill>
                <a:latin typeface="Arial"/>
              </a:rPr>
              <a:t>dim3 DimBlock (4, 8, 8);   // Cada bloco tem 256 threads</a:t>
            </a:r>
            <a:endParaRPr b="0" lang="pt-BR" sz="2000" spc="-1" strike="noStrike">
              <a:latin typeface="Arial"/>
            </a:endParaRPr>
          </a:p>
          <a:p>
            <a:pPr>
              <a:lnSpc>
                <a:spcPct val="100000"/>
              </a:lnSpc>
              <a:buNone/>
            </a:pPr>
            <a:r>
              <a:rPr b="0" lang="pt-BR" sz="2000" spc="-1" strike="noStrike">
                <a:solidFill>
                  <a:srgbClr val="1f497d"/>
                </a:solidFill>
                <a:latin typeface="Arial"/>
              </a:rPr>
              <a:t>Size_t SharedMemBytes = 32</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1f497d"/>
                </a:solidFill>
                <a:latin typeface="Arial"/>
              </a:rPr>
              <a:t>KernelFun &lt;&lt; DimGrid, DimBlock, SharedMemBytes&gt;&gt; (...);</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Kernel – será compilado para a GPU</a:t>
            </a:r>
            <a:endParaRPr b="0" lang="pt-BR" sz="4400" spc="-1" strike="noStrike">
              <a:solidFill>
                <a:srgbClr val="000000"/>
              </a:solidFill>
              <a:latin typeface="Arial"/>
            </a:endParaRPr>
          </a:p>
        </p:txBody>
      </p:sp>
      <p:sp>
        <p:nvSpPr>
          <p:cNvPr id="995" name="Rectangle 6"/>
          <p:cNvSpPr/>
          <p:nvPr/>
        </p:nvSpPr>
        <p:spPr>
          <a:xfrm>
            <a:off x="436680" y="2976480"/>
            <a:ext cx="7772040" cy="5410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2000" spc="-1" strike="noStrike">
                <a:solidFill>
                  <a:srgbClr val="000000"/>
                </a:solidFill>
                <a:latin typeface="Arial"/>
              </a:rPr>
              <a:t>// Kernel definition</a:t>
            </a:r>
            <a:endParaRPr b="0" lang="pt-BR" sz="2000" spc="-1" strike="noStrike">
              <a:latin typeface="Arial"/>
            </a:endParaRPr>
          </a:p>
          <a:p>
            <a:pPr>
              <a:lnSpc>
                <a:spcPct val="100000"/>
              </a:lnSpc>
              <a:buNone/>
            </a:pPr>
            <a:r>
              <a:rPr b="0" lang="en-US" sz="2000" spc="-1" strike="noStrike">
                <a:solidFill>
                  <a:srgbClr val="000000"/>
                </a:solidFill>
                <a:latin typeface="Arial"/>
              </a:rPr>
              <a:t>__global__ void vecAdd(float* A, float* B, float* C)</a:t>
            </a:r>
            <a:endParaRPr b="0" lang="pt-BR" sz="2000" spc="-1" strike="noStrike">
              <a:latin typeface="Arial"/>
            </a:endParaRPr>
          </a:p>
          <a:p>
            <a:pPr>
              <a:lnSpc>
                <a:spcPct val="100000"/>
              </a:lnSpc>
              <a:buNone/>
            </a:pPr>
            <a:r>
              <a:rPr b="0" lang="pt-BR" sz="2000" spc="-1" strike="noStrike">
                <a:solidFill>
                  <a:srgbClr val="000000"/>
                </a:solidFill>
                <a:latin typeface="Arial"/>
              </a:rPr>
              <a:t>{</a:t>
            </a:r>
            <a:endParaRPr b="0" lang="pt-BR" sz="2000" spc="-1" strike="noStrike">
              <a:latin typeface="Arial"/>
            </a:endParaRPr>
          </a:p>
          <a:p>
            <a:pPr>
              <a:lnSpc>
                <a:spcPct val="100000"/>
              </a:lnSpc>
              <a:buNone/>
            </a:pPr>
            <a:r>
              <a:rPr b="0" lang="pt-BR" sz="2000" spc="-1" strike="noStrike">
                <a:solidFill>
                  <a:srgbClr val="000000"/>
                </a:solidFill>
                <a:latin typeface="Arial"/>
              </a:rPr>
              <a:t>}</a:t>
            </a:r>
            <a:endParaRPr b="0" lang="pt-BR" sz="2000" spc="-1" strike="noStrike">
              <a:latin typeface="Arial"/>
            </a:endParaRPr>
          </a:p>
          <a:p>
            <a:pPr>
              <a:lnSpc>
                <a:spcPct val="100000"/>
              </a:lnSpc>
              <a:buNone/>
            </a:pPr>
            <a:r>
              <a:rPr b="0" lang="pt-BR" sz="2000" spc="-1" strike="noStrike">
                <a:solidFill>
                  <a:srgbClr val="000000"/>
                </a:solidFill>
                <a:latin typeface="Arial"/>
              </a:rPr>
              <a:t>int main()</a:t>
            </a:r>
            <a:endParaRPr b="0" lang="pt-BR" sz="2000" spc="-1" strike="noStrike">
              <a:latin typeface="Arial"/>
            </a:endParaRPr>
          </a:p>
          <a:p>
            <a:pPr>
              <a:lnSpc>
                <a:spcPct val="100000"/>
              </a:lnSpc>
              <a:buNone/>
            </a:pPr>
            <a:r>
              <a:rPr b="0" lang="pt-BR" sz="2000" spc="-1" strike="noStrike">
                <a:solidFill>
                  <a:srgbClr val="000000"/>
                </a:solidFill>
                <a:latin typeface="Arial"/>
              </a:rPr>
              <a:t>{</a:t>
            </a:r>
            <a:endParaRPr b="0" lang="pt-BR" sz="2000" spc="-1" strike="noStrike">
              <a:latin typeface="Arial"/>
            </a:endParaRPr>
          </a:p>
          <a:p>
            <a:pPr>
              <a:lnSpc>
                <a:spcPct val="100000"/>
              </a:lnSpc>
              <a:buNone/>
            </a:pPr>
            <a:r>
              <a:rPr b="0" lang="pt-BR" sz="2000" spc="-1" strike="noStrike">
                <a:solidFill>
                  <a:srgbClr val="000000"/>
                </a:solidFill>
                <a:latin typeface="Arial"/>
              </a:rPr>
              <a:t>	</a:t>
            </a:r>
            <a:r>
              <a:rPr b="0" lang="pt-BR" sz="2000" spc="-1" strike="noStrike">
                <a:solidFill>
                  <a:srgbClr val="000000"/>
                </a:solidFill>
                <a:latin typeface="Arial"/>
              </a:rPr>
              <a:t>// Kernel invocation</a:t>
            </a:r>
            <a:endParaRPr b="0" lang="pt-BR" sz="2000" spc="-1" strike="noStrike">
              <a:latin typeface="Arial"/>
            </a:endParaRPr>
          </a:p>
          <a:p>
            <a:pPr>
              <a:lnSpc>
                <a:spcPct val="100000"/>
              </a:lnSpc>
              <a:buNone/>
            </a:pPr>
            <a:r>
              <a:rPr b="0" lang="pt-BR" sz="2000" spc="-1" strike="noStrike">
                <a:solidFill>
                  <a:srgbClr val="000000"/>
                </a:solidFill>
                <a:latin typeface="Arial"/>
              </a:rPr>
              <a:t>	</a:t>
            </a:r>
            <a:r>
              <a:rPr b="0" lang="pt-BR" sz="2000" spc="-1" strike="noStrike">
                <a:solidFill>
                  <a:srgbClr val="000000"/>
                </a:solidFill>
                <a:latin typeface="Arial"/>
              </a:rPr>
              <a:t>vecAdd&lt;&lt;&lt;1, N&gt;&gt;&gt;(A, B, C);</a:t>
            </a:r>
            <a:endParaRPr b="0" lang="pt-BR" sz="2000" spc="-1" strike="noStrike">
              <a:latin typeface="Arial"/>
            </a:endParaRPr>
          </a:p>
          <a:p>
            <a:pPr>
              <a:lnSpc>
                <a:spcPct val="100000"/>
              </a:lnSpc>
              <a:buNone/>
            </a:pPr>
            <a:r>
              <a:rPr b="0" lang="pt-BR" sz="2000" spc="-1" strike="noStrike">
                <a:solidFill>
                  <a:srgbClr val="000000"/>
                </a:solidFill>
                <a:latin typeface="Arial"/>
              </a:rPr>
              <a:t>}</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en-US" sz="2000" spc="-1" strike="noStrike">
                <a:solidFill>
                  <a:srgbClr val="000000"/>
                </a:solidFill>
                <a:latin typeface="Arial"/>
              </a:rPr>
              <a:t>__global </a:t>
            </a:r>
            <a:r>
              <a:rPr b="0" lang="en-US" sz="2000" spc="-1" strike="noStrike">
                <a:solidFill>
                  <a:srgbClr val="000000"/>
                </a:solidFill>
                <a:latin typeface="Wingdings"/>
              </a:rPr>
              <a:t></a:t>
            </a:r>
            <a:r>
              <a:rPr b="0" lang="en-US" sz="2000" spc="-1" strike="noStrike">
                <a:solidFill>
                  <a:srgbClr val="000000"/>
                </a:solidFill>
                <a:latin typeface="Arial"/>
              </a:rPr>
              <a:t> define que é um kernel</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kernel</a:t>
            </a:r>
            <a:endParaRPr b="0" lang="pt-BR" sz="4400" spc="-1" strike="noStrike">
              <a:solidFill>
                <a:srgbClr val="000000"/>
              </a:solidFill>
              <a:latin typeface="Arial"/>
            </a:endParaRPr>
          </a:p>
        </p:txBody>
      </p:sp>
      <p:sp>
        <p:nvSpPr>
          <p:cNvPr id="997" name="Rectangle 6"/>
          <p:cNvSpPr/>
          <p:nvPr/>
        </p:nvSpPr>
        <p:spPr>
          <a:xfrm>
            <a:off x="414360" y="3341520"/>
            <a:ext cx="7772040" cy="5410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600" spc="-1" strike="noStrike">
                <a:solidFill>
                  <a:srgbClr val="000000"/>
                </a:solidFill>
                <a:latin typeface="Arial"/>
              </a:rPr>
              <a:t>__global__ void vecAdd(float* A, float* B, float* C)</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int i = threadIdx.x;</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C[i] = A[i] + B[i];</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int main()</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vecAdd&lt;&lt;&lt;1, N&gt;&gt;&gt;(A, B, C);</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threadIdx </a:t>
            </a:r>
            <a:r>
              <a:rPr b="0" lang="pt-BR" sz="1600" spc="-1" strike="noStrike">
                <a:solidFill>
                  <a:srgbClr val="000000"/>
                </a:solidFill>
                <a:latin typeface="Wingdings"/>
              </a:rPr>
              <a:t></a:t>
            </a:r>
            <a:r>
              <a:rPr b="0" lang="pt-BR" sz="1600" spc="-1" strike="noStrike">
                <a:solidFill>
                  <a:srgbClr val="000000"/>
                </a:solidFill>
                <a:latin typeface="Arial"/>
              </a:rPr>
              <a:t> define um ID de um dos threads</a:t>
            </a:r>
            <a:endParaRPr b="0" lang="pt-BR" sz="1600" spc="-1" strike="noStrike">
              <a:latin typeface="Arial"/>
            </a:endParaRPr>
          </a:p>
          <a:p>
            <a:pPr>
              <a:lnSpc>
                <a:spcPct val="100000"/>
              </a:lnSpc>
              <a:buNone/>
            </a:pPr>
            <a:r>
              <a:rPr b="0" lang="pt-BR" sz="1600" spc="-1" strike="noStrike">
                <a:solidFill>
                  <a:srgbClr val="1f497d"/>
                </a:solidFill>
                <a:latin typeface="Arial"/>
              </a:rPr>
              <a:t>&lt;&lt; n, m&gt;&gt; </a:t>
            </a:r>
            <a:r>
              <a:rPr b="0" lang="pt-BR" sz="1600" spc="-1" strike="noStrike">
                <a:solidFill>
                  <a:srgbClr val="1f497d"/>
                </a:solidFill>
                <a:latin typeface="Wingdings"/>
              </a:rPr>
              <a:t></a:t>
            </a:r>
            <a:r>
              <a:rPr b="0" lang="pt-BR" sz="1600" spc="-1" strike="noStrike">
                <a:solidFill>
                  <a:srgbClr val="1f497d"/>
                </a:solidFill>
                <a:latin typeface="Arial"/>
              </a:rPr>
              <a:t> numero de blocos (n) e threads (m) solicitados para o kernel</a:t>
            </a:r>
            <a:endParaRPr b="0" lang="pt-BR" sz="1600" spc="-1" strike="noStrike">
              <a:latin typeface="Arial"/>
            </a:endParaRPr>
          </a:p>
          <a:p>
            <a:pPr>
              <a:lnSpc>
                <a:spcPct val="100000"/>
              </a:lnSpc>
              <a:buNone/>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Hierarquia de Threads</a:t>
            </a:r>
            <a:endParaRPr b="0" lang="pt-BR" sz="4400" spc="-1" strike="noStrike">
              <a:solidFill>
                <a:srgbClr val="000000"/>
              </a:solidFill>
              <a:latin typeface="Arial"/>
            </a:endParaRPr>
          </a:p>
        </p:txBody>
      </p:sp>
      <p:sp>
        <p:nvSpPr>
          <p:cNvPr id="999" name="Rectangle 6"/>
          <p:cNvSpPr/>
          <p:nvPr/>
        </p:nvSpPr>
        <p:spPr>
          <a:xfrm>
            <a:off x="520560" y="3708360"/>
            <a:ext cx="7772040" cy="5410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2000" spc="-1" strike="noStrike">
                <a:solidFill>
                  <a:srgbClr val="1f497d"/>
                </a:solidFill>
                <a:latin typeface="Arial"/>
              </a:rPr>
              <a:t>threadIdx é um vetor de 3 componentes</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1f497d"/>
                </a:solidFill>
                <a:latin typeface="Arial"/>
              </a:rPr>
              <a:t>Threads podem ser identificados com índices de 1, 2 ou 3 dimensões (formando thread blocks de uma, duas ou três dimensões)</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r>
              <a:rPr b="0" lang="pt-BR" sz="2000" spc="-1" strike="noStrike">
                <a:solidFill>
                  <a:srgbClr val="1f497d"/>
                </a:solidFill>
                <a:latin typeface="Arial"/>
              </a:rPr>
              <a:t>Índice de uma thread:</a:t>
            </a:r>
            <a:endParaRPr b="0" lang="pt-BR" sz="2000" spc="-1" strike="noStrike">
              <a:latin typeface="Arial"/>
            </a:endParaRPr>
          </a:p>
          <a:p>
            <a:pPr marL="216000" indent="-216000">
              <a:lnSpc>
                <a:spcPct val="100000"/>
              </a:lnSpc>
              <a:buClr>
                <a:srgbClr val="1f497d"/>
              </a:buClr>
              <a:buFont typeface="StarSymbol"/>
              <a:buChar char="-"/>
            </a:pPr>
            <a:r>
              <a:rPr b="0" lang="pt-BR" sz="2000" spc="-1" strike="noStrike">
                <a:solidFill>
                  <a:srgbClr val="1f497d"/>
                </a:solidFill>
                <a:latin typeface="Arial"/>
              </a:rPr>
              <a:t>Se for um bloco 1D: é a mesma coisa</a:t>
            </a:r>
            <a:endParaRPr b="0" lang="pt-BR" sz="2000" spc="-1" strike="noStrike">
              <a:latin typeface="Arial"/>
            </a:endParaRPr>
          </a:p>
          <a:p>
            <a:pPr marL="216000" indent="-216000">
              <a:lnSpc>
                <a:spcPct val="100000"/>
              </a:lnSpc>
              <a:buClr>
                <a:srgbClr val="1f497d"/>
              </a:buClr>
              <a:buFont typeface="StarSymbol"/>
              <a:buChar char="-"/>
            </a:pPr>
            <a:r>
              <a:rPr b="0" lang="pt-BR" sz="2000" spc="-1" strike="noStrike">
                <a:solidFill>
                  <a:srgbClr val="1f497d"/>
                </a:solidFill>
                <a:latin typeface="Arial"/>
              </a:rPr>
              <a:t>Se for um bloco 2D (D</a:t>
            </a:r>
            <a:r>
              <a:rPr b="0" lang="pt-BR" sz="2000" spc="-1" strike="noStrike" baseline="-25000">
                <a:solidFill>
                  <a:srgbClr val="1f497d"/>
                </a:solidFill>
                <a:latin typeface="Arial"/>
              </a:rPr>
              <a:t>x</a:t>
            </a:r>
            <a:r>
              <a:rPr b="0" lang="pt-BR" sz="2000" spc="-1" strike="noStrike">
                <a:solidFill>
                  <a:srgbClr val="1f497d"/>
                </a:solidFill>
                <a:latin typeface="Arial"/>
              </a:rPr>
              <a:t>, D</a:t>
            </a:r>
            <a:r>
              <a:rPr b="0" lang="pt-BR" sz="2000" spc="-1" strike="noStrike" baseline="-25000">
                <a:solidFill>
                  <a:srgbClr val="1f497d"/>
                </a:solidFill>
                <a:latin typeface="Arial"/>
              </a:rPr>
              <a:t>y</a:t>
            </a:r>
            <a:r>
              <a:rPr b="0" lang="pt-BR" sz="2000" spc="-1" strike="noStrike">
                <a:solidFill>
                  <a:srgbClr val="1f497d"/>
                </a:solidFill>
                <a:latin typeface="Arial"/>
              </a:rPr>
              <a:t>): threadId de um thread de índice (x, y) é x + yD</a:t>
            </a:r>
            <a:r>
              <a:rPr b="0" lang="pt-BR" sz="2000" spc="-1" strike="noStrike" baseline="-25000">
                <a:solidFill>
                  <a:srgbClr val="1f497d"/>
                </a:solidFill>
                <a:latin typeface="Arial"/>
              </a:rPr>
              <a:t>x</a:t>
            </a:r>
            <a:endParaRPr b="0" lang="pt-BR" sz="2000" spc="-1" strike="noStrike">
              <a:latin typeface="Arial"/>
            </a:endParaRPr>
          </a:p>
          <a:p>
            <a:pPr marL="216000" indent="-216000">
              <a:lnSpc>
                <a:spcPct val="100000"/>
              </a:lnSpc>
              <a:buClr>
                <a:srgbClr val="1f497d"/>
              </a:buClr>
              <a:buFont typeface="StarSymbol"/>
              <a:buChar char="-"/>
            </a:pPr>
            <a:r>
              <a:rPr b="0" lang="pt-BR" sz="2000" spc="-1" strike="noStrike">
                <a:solidFill>
                  <a:srgbClr val="1f497d"/>
                </a:solidFill>
                <a:latin typeface="Arial"/>
              </a:rPr>
              <a:t>Se for um bloco 3D (D</a:t>
            </a:r>
            <a:r>
              <a:rPr b="0" lang="pt-BR" sz="2000" spc="-1" strike="noStrike" baseline="-25000">
                <a:solidFill>
                  <a:srgbClr val="1f497d"/>
                </a:solidFill>
                <a:latin typeface="Arial"/>
              </a:rPr>
              <a:t>x</a:t>
            </a:r>
            <a:r>
              <a:rPr b="0" lang="pt-BR" sz="2000" spc="-1" strike="noStrike">
                <a:solidFill>
                  <a:srgbClr val="1f497d"/>
                </a:solidFill>
                <a:latin typeface="Arial"/>
              </a:rPr>
              <a:t>, D</a:t>
            </a:r>
            <a:r>
              <a:rPr b="0" lang="pt-BR" sz="2000" spc="-1" strike="noStrike" baseline="-25000">
                <a:solidFill>
                  <a:srgbClr val="1f497d"/>
                </a:solidFill>
                <a:latin typeface="Arial"/>
              </a:rPr>
              <a:t>y</a:t>
            </a:r>
            <a:r>
              <a:rPr b="0" lang="pt-BR" sz="2000" spc="-1" strike="noStrike">
                <a:solidFill>
                  <a:srgbClr val="1f497d"/>
                </a:solidFill>
                <a:latin typeface="Arial"/>
              </a:rPr>
              <a:t>, D</a:t>
            </a:r>
            <a:r>
              <a:rPr b="0" lang="pt-BR" sz="2000" spc="-1" strike="noStrike" baseline="-25000">
                <a:solidFill>
                  <a:srgbClr val="1f497d"/>
                </a:solidFill>
                <a:latin typeface="Arial"/>
              </a:rPr>
              <a:t>z</a:t>
            </a:r>
            <a:r>
              <a:rPr b="0" lang="pt-BR" sz="2000" spc="-1" strike="noStrike">
                <a:solidFill>
                  <a:srgbClr val="1f497d"/>
                </a:solidFill>
                <a:latin typeface="Arial"/>
              </a:rPr>
              <a:t>): threadId de uma  thread de índice (x, y, z) é x + yD</a:t>
            </a:r>
            <a:r>
              <a:rPr b="0" lang="pt-BR" sz="2000" spc="-1" strike="noStrike" baseline="-25000">
                <a:solidFill>
                  <a:srgbClr val="1f497d"/>
                </a:solidFill>
                <a:latin typeface="Arial"/>
              </a:rPr>
              <a:t>x</a:t>
            </a:r>
            <a:r>
              <a:rPr b="0" lang="pt-BR" sz="2000" spc="-1" strike="noStrike">
                <a:solidFill>
                  <a:srgbClr val="1f497d"/>
                </a:solidFill>
                <a:latin typeface="Arial"/>
              </a:rPr>
              <a:t> + zD</a:t>
            </a:r>
            <a:r>
              <a:rPr b="0" lang="pt-BR" sz="2000" spc="-1" strike="noStrike" baseline="-25000">
                <a:solidFill>
                  <a:srgbClr val="1f497d"/>
                </a:solidFill>
                <a:latin typeface="Arial"/>
              </a:rPr>
              <a:t>x</a:t>
            </a:r>
            <a:r>
              <a:rPr b="0" lang="pt-BR" sz="2000" spc="-1" strike="noStrike">
                <a:solidFill>
                  <a:srgbClr val="1f497d"/>
                </a:solidFill>
                <a:latin typeface="Arial"/>
              </a:rPr>
              <a:t>D</a:t>
            </a:r>
            <a:r>
              <a:rPr b="0" lang="pt-BR" sz="2000" spc="-1" strike="noStrike" baseline="-25000">
                <a:solidFill>
                  <a:srgbClr val="1f497d"/>
                </a:solidFill>
                <a:latin typeface="Arial"/>
              </a:rPr>
              <a:t>y</a:t>
            </a:r>
            <a:endParaRPr b="0" lang="pt-BR" sz="2000" spc="-1" strike="noStrike">
              <a:latin typeface="Arial"/>
            </a:endParaRPr>
          </a:p>
          <a:p>
            <a:pPr>
              <a:lnSpc>
                <a:spcPct val="100000"/>
              </a:lnSpc>
              <a:buNone/>
            </a:pPr>
            <a:endParaRPr b="0" lang="pt-BR" sz="2000" spc="-1" strike="noStrike">
              <a:latin typeface="Arial"/>
            </a:endParaRPr>
          </a:p>
          <a:p>
            <a:pPr>
              <a:lnSpc>
                <a:spcPct val="100000"/>
              </a:lnSpc>
              <a:buNone/>
            </a:pP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Primeiro exemplo de programa</a:t>
            </a:r>
            <a:endParaRPr b="0" lang="pt-BR" sz="4400" spc="-1" strike="noStrike">
              <a:solidFill>
                <a:srgbClr val="000000"/>
              </a:solidFill>
              <a:latin typeface="Arial"/>
            </a:endParaRPr>
          </a:p>
        </p:txBody>
      </p:sp>
      <p:pic>
        <p:nvPicPr>
          <p:cNvPr id="1001" name="Picture 2" descr=""/>
          <p:cNvPicPr/>
          <p:nvPr/>
        </p:nvPicPr>
        <p:blipFill>
          <a:blip r:embed="rId1"/>
          <a:stretch/>
        </p:blipFill>
        <p:spPr>
          <a:xfrm>
            <a:off x="539640" y="1415880"/>
            <a:ext cx="8062560" cy="4025520"/>
          </a:xfrm>
          <a:prstGeom prst="rect">
            <a:avLst/>
          </a:prstGeom>
          <a:ln w="0">
            <a:noFill/>
          </a:ln>
        </p:spPr>
      </p:pic>
      <p:sp>
        <p:nvSpPr>
          <p:cNvPr id="1002" name="Rectangle 6"/>
          <p:cNvSpPr/>
          <p:nvPr/>
        </p:nvSpPr>
        <p:spPr>
          <a:xfrm>
            <a:off x="436680" y="5759280"/>
            <a:ext cx="7772040" cy="5410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2000" spc="-1" strike="noStrike">
                <a:solidFill>
                  <a:srgbClr val="1f497d"/>
                </a:solidFill>
                <a:latin typeface="Arial"/>
              </a:rPr>
              <a:t>cudaMalloc </a:t>
            </a:r>
            <a:r>
              <a:rPr b="0" lang="pt-BR" sz="2000" spc="-1" strike="noStrike">
                <a:solidFill>
                  <a:srgbClr val="1f497d"/>
                </a:solidFill>
                <a:latin typeface="Wingdings"/>
              </a:rPr>
              <a:t></a:t>
            </a:r>
            <a:r>
              <a:rPr b="0" lang="pt-BR" sz="2000" spc="-1" strike="noStrike">
                <a:solidFill>
                  <a:srgbClr val="1f497d"/>
                </a:solidFill>
                <a:latin typeface="Arial"/>
              </a:rPr>
              <a:t> aloca espaço de memória global da GPU</a:t>
            </a:r>
            <a:endParaRPr b="0" lang="pt-BR" sz="2000" spc="-1" strike="noStrike">
              <a:latin typeface="Arial"/>
            </a:endParaRPr>
          </a:p>
          <a:p>
            <a:pPr marL="743040" indent="-285840">
              <a:lnSpc>
                <a:spcPct val="100000"/>
              </a:lnSpc>
              <a:buNone/>
              <a:tabLst>
                <a:tab algn="l" pos="0"/>
              </a:tabLst>
            </a:pP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Primeiro exemplo de programa</a:t>
            </a:r>
            <a:endParaRPr b="0" lang="pt-BR" sz="4400" spc="-1" strike="noStrike">
              <a:solidFill>
                <a:srgbClr val="000000"/>
              </a:solidFill>
              <a:latin typeface="Arial"/>
            </a:endParaRPr>
          </a:p>
        </p:txBody>
      </p:sp>
      <p:pic>
        <p:nvPicPr>
          <p:cNvPr id="1004" name="Picture 2" descr=""/>
          <p:cNvPicPr/>
          <p:nvPr/>
        </p:nvPicPr>
        <p:blipFill>
          <a:blip r:embed="rId1"/>
          <a:stretch/>
        </p:blipFill>
        <p:spPr>
          <a:xfrm>
            <a:off x="963720" y="1150920"/>
            <a:ext cx="5892480" cy="4317480"/>
          </a:xfrm>
          <a:prstGeom prst="rect">
            <a:avLst/>
          </a:prstGeom>
          <a:ln w="0">
            <a:noFill/>
          </a:ln>
        </p:spPr>
      </p:pic>
    </p:spTree>
  </p:cSld>
  <mc:AlternateContent>
    <mc:Choice Requires="p14">
      <p:transition spd="slow" p14:dur="2000"/>
    </mc:Choice>
    <mc:Fallback>
      <p:transition spd="slow"/>
    </mc:Fallback>
  </mc:AlternateContent>
</p:sld>
</file>

<file path=ppt/slides/slide3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5"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Exercicio – Julia set (Fractais em GPU)</a:t>
            </a:r>
            <a:endParaRPr b="0" lang="pt-BR" sz="4400" spc="-1" strike="noStrike">
              <a:solidFill>
                <a:srgbClr val="000000"/>
              </a:solidFill>
              <a:latin typeface="Arial"/>
            </a:endParaRPr>
          </a:p>
        </p:txBody>
      </p:sp>
      <p:sp>
        <p:nvSpPr>
          <p:cNvPr id="1006" name="Rectangle 6"/>
          <p:cNvSpPr/>
          <p:nvPr/>
        </p:nvSpPr>
        <p:spPr>
          <a:xfrm>
            <a:off x="339840" y="1643040"/>
            <a:ext cx="7772040" cy="4113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1600" spc="-1" strike="noStrike">
                <a:solidFill>
                  <a:srgbClr val="000000"/>
                </a:solidFill>
                <a:latin typeface="Arial"/>
              </a:rPr>
              <a:t>Idéia do Julia Set: iterar uma equação para pontos no espaço dos numeros complexos. </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Um ponto não pertence ao conjunto, se depois de infinitas iterações o valor cresce para o infinito. Caso contrário, ele está preso a uma região.</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A Equação de iteração será dada por Z(n+1) = Z(n)*Z(n) + C</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 Box 1"/>
          <p:cNvSpPr/>
          <p:nvPr/>
        </p:nvSpPr>
        <p:spPr>
          <a:xfrm>
            <a:off x="1876680" y="138240"/>
            <a:ext cx="6531480" cy="237564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500" spc="-1" strike="noStrike">
                <a:solidFill>
                  <a:srgbClr val="000000"/>
                </a:solidFill>
                <a:latin typeface="Calibri"/>
              </a:rPr>
              <a:t>É POSSIVEL LER E ESCREVER O MESMO REGISTRADOR EM UM ÚNICO CICLO</a:t>
            </a:r>
            <a:endParaRPr b="0" lang="pt-BR" sz="1500" spc="-1" strike="noStrike">
              <a:latin typeface="Arial"/>
            </a:endParaRPr>
          </a:p>
          <a:p>
            <a:pPr>
              <a:lnSpc>
                <a:spcPct val="100000"/>
              </a:lnSpc>
              <a:buNone/>
              <a:tabLst>
                <a:tab algn="l" pos="0"/>
              </a:tabLst>
            </a:pP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É POSSIVEL LER UM REGISTRADOR EXECUTAR UMA OPERAÇÃO LÓGICA E</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ARITMÉTICA E ESCREVER O RESULTADO EM UM ÚNICO CICLO.</a:t>
            </a:r>
            <a:endParaRPr b="0" lang="pt-BR" sz="1500" spc="-1" strike="noStrike">
              <a:latin typeface="Arial"/>
            </a:endParaRPr>
          </a:p>
          <a:p>
            <a:pPr>
              <a:lnSpc>
                <a:spcPct val="100000"/>
              </a:lnSpc>
              <a:buNone/>
              <a:tabLst>
                <a:tab algn="l" pos="0"/>
              </a:tabLst>
            </a:pP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H É CARREGADO INICIALMENTE PASSANDO O VALOR A SER ARMAZENADO</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PELO BARRAMENTO B, COM A ULA HABILITADA NA FUNÇÃO DE COLOCAR NA</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SAÍDA O VALOR DA ENTRADA B, O SHIFTER COM A OPÇÃO DE NÃO DESLOCAR, E </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O REGISTRADOR H HABILITADO PARA ARMAZENAR. TUDO ISTO É FEITO EM</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UM ÚNICO CICLO.  </a:t>
            </a:r>
            <a:endParaRPr b="0" lang="pt-BR" sz="1500" spc="-1" strike="noStrike">
              <a:latin typeface="Arial"/>
            </a:endParaRPr>
          </a:p>
        </p:txBody>
      </p:sp>
      <p:sp>
        <p:nvSpPr>
          <p:cNvPr id="289" name="Text Box 2"/>
          <p:cNvSpPr/>
          <p:nvPr/>
        </p:nvSpPr>
        <p:spPr>
          <a:xfrm>
            <a:off x="2365200" y="6480000"/>
            <a:ext cx="5819760" cy="3063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400" spc="-1" strike="noStrike">
                <a:solidFill>
                  <a:srgbClr val="000000"/>
                </a:solidFill>
                <a:latin typeface="Calibri"/>
              </a:rPr>
              <a:t>SINAIS DE CONTROLE DA ULA E A FUNÇÃO REALIZADA                                          </a:t>
            </a:r>
            <a:endParaRPr b="0" lang="pt-BR" sz="1400" spc="-1" strike="noStrike">
              <a:latin typeface="Arial"/>
            </a:endParaRPr>
          </a:p>
        </p:txBody>
      </p:sp>
      <p:pic>
        <p:nvPicPr>
          <p:cNvPr id="290" name="Picture 3" descr=""/>
          <p:cNvPicPr/>
          <p:nvPr/>
        </p:nvPicPr>
        <p:blipFill>
          <a:blip r:embed="rId1"/>
          <a:stretch/>
        </p:blipFill>
        <p:spPr>
          <a:xfrm>
            <a:off x="2763720" y="2519280"/>
            <a:ext cx="4076280" cy="3924000"/>
          </a:xfrm>
          <a:prstGeom prst="rect">
            <a:avLst/>
          </a:prstGeom>
          <a:ln w="0">
            <a:noFill/>
          </a:ln>
        </p:spPr>
      </p:pic>
    </p:spTree>
  </p:cSld>
  <mc:AlternateContent>
    <mc:Choice Requires="p14">
      <p:transition spd="slow" p14:dur="2000"/>
    </mc:Choice>
    <mc:Fallback>
      <p:transition spd="slow"/>
    </mc:Fallback>
  </mc:AlternateContent>
</p:sld>
</file>

<file path=ppt/slides/slide3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Versao em CPU</a:t>
            </a:r>
            <a:endParaRPr b="0" lang="pt-BR" sz="4400" spc="-1" strike="noStrike">
              <a:solidFill>
                <a:srgbClr val="000000"/>
              </a:solidFill>
              <a:latin typeface="Arial"/>
            </a:endParaRPr>
          </a:p>
        </p:txBody>
      </p:sp>
      <p:sp>
        <p:nvSpPr>
          <p:cNvPr id="1008" name="Rectangle 6"/>
          <p:cNvSpPr/>
          <p:nvPr/>
        </p:nvSpPr>
        <p:spPr>
          <a:xfrm>
            <a:off x="339840" y="1643040"/>
            <a:ext cx="7772040" cy="4113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1600" spc="-1" strike="noStrike">
                <a:solidFill>
                  <a:srgbClr val="000000"/>
                </a:solidFill>
                <a:latin typeface="Arial"/>
              </a:rPr>
              <a:t>int main (void)</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CPUBitmap bitmap (DIM, DIM);</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unsigned char *ptr = bitmap.get_ptr();</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kernel (ptr);</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bitmap.display_and_exit ();</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Versao em CPU (2)</a:t>
            </a:r>
            <a:endParaRPr b="0" lang="pt-BR" sz="4400" spc="-1" strike="noStrike">
              <a:solidFill>
                <a:srgbClr val="000000"/>
              </a:solidFill>
              <a:latin typeface="Arial"/>
            </a:endParaRPr>
          </a:p>
        </p:txBody>
      </p:sp>
      <p:sp>
        <p:nvSpPr>
          <p:cNvPr id="1010" name="Rectangle 6"/>
          <p:cNvSpPr/>
          <p:nvPr/>
        </p:nvSpPr>
        <p:spPr>
          <a:xfrm>
            <a:off x="287280" y="1504800"/>
            <a:ext cx="7772040" cy="4113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1600" spc="-1" strike="noStrike">
                <a:solidFill>
                  <a:srgbClr val="000000"/>
                </a:solidFill>
                <a:latin typeface="Arial"/>
              </a:rPr>
              <a:t>void kernel (unsigned char *ptr)</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for (int y = 0; y&lt;DIM; y++)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for (int x=0; x&lt;DIM; x++){</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int offset = x + y * DIM;</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int juliaValue = julia (x, y);</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ptr [offset*3 + 0] = 255 * juliaValue;</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ptr [offset*3 + 1] = 255 * juliaValue;</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ptr [offset*3 + 1] = 255 * juliaValue;</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Versao em CPU (3)</a:t>
            </a:r>
            <a:endParaRPr b="0" lang="pt-BR" sz="4400" spc="-1" strike="noStrike">
              <a:solidFill>
                <a:srgbClr val="000000"/>
              </a:solidFill>
              <a:latin typeface="Arial"/>
            </a:endParaRPr>
          </a:p>
        </p:txBody>
      </p:sp>
      <p:sp>
        <p:nvSpPr>
          <p:cNvPr id="1012" name="Rectangle 6"/>
          <p:cNvSpPr/>
          <p:nvPr/>
        </p:nvSpPr>
        <p:spPr>
          <a:xfrm>
            <a:off x="307800" y="1949400"/>
            <a:ext cx="8633880" cy="4113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1600" spc="-1" strike="noStrike">
                <a:solidFill>
                  <a:srgbClr val="000000"/>
                </a:solidFill>
                <a:latin typeface="Arial"/>
              </a:rPr>
              <a:t>int julia (int x, int y)</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cont float scale = 1.5;</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float jx = scale * (float) (DIM/2 – x)/(DIM/2);</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float jy = scale * (float) (DIM/2 – y)/(DIM/2);</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assumimos que o complexo C = -0.6, 0.121i</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assumimos que o complexo a = jx, jy i ;</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int i = 0;</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for (i=0; i&lt;200; i++)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a = a * a + c;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multiplicacao de complexos: a.real*C.real – a.i*C.i, a.i*C.real + a.real*C.i</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soma de complexos: a.real + C.real, a.i +C.i</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if (a.magnitude() &gt; 1000)  // magnitude = a.r*a.r + a.i*a.i</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return 0;</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return 1;</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Versao em GPU (1)</a:t>
            </a:r>
            <a:endParaRPr b="0" lang="pt-BR" sz="4400" spc="-1" strike="noStrike">
              <a:solidFill>
                <a:srgbClr val="000000"/>
              </a:solidFill>
              <a:latin typeface="Arial"/>
            </a:endParaRPr>
          </a:p>
        </p:txBody>
      </p:sp>
      <p:sp>
        <p:nvSpPr>
          <p:cNvPr id="1014" name="Rectangle 6"/>
          <p:cNvSpPr/>
          <p:nvPr/>
        </p:nvSpPr>
        <p:spPr>
          <a:xfrm>
            <a:off x="434880" y="2193840"/>
            <a:ext cx="7772040" cy="41112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1600" spc="-1" strike="noStrike">
                <a:solidFill>
                  <a:srgbClr val="000000"/>
                </a:solidFill>
                <a:latin typeface="Arial"/>
              </a:rPr>
              <a:t>Int main (void)</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CPUBitmap bitmap (DIM, DIM);</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unsigned char *dev_bitmap;</a:t>
            </a:r>
            <a:endParaRPr b="0" lang="pt-BR" sz="1600" spc="-1" strike="noStrike">
              <a:latin typeface="Arial"/>
            </a:endParaRPr>
          </a:p>
          <a:p>
            <a:pPr>
              <a:lnSpc>
                <a:spcPct val="100000"/>
              </a:lnSpc>
              <a:buNone/>
            </a:pPr>
            <a:r>
              <a:rPr b="0" lang="pt-BR" sz="1600" spc="-1" strike="noStrike">
                <a:solidFill>
                  <a:srgbClr val="000000"/>
                </a:solidFill>
                <a:latin typeface="Arial"/>
              </a:rPr>
              <a:t>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cudaMalloc ( (void**)&amp;dev_bitmap, bitmap.image_size() ) );</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dim3 grid (DIM, DIM);</a:t>
            </a:r>
            <a:endParaRPr b="0" lang="pt-BR" sz="1600" spc="-1" strike="noStrike">
              <a:latin typeface="Arial"/>
            </a:endParaRPr>
          </a:p>
          <a:p>
            <a:pPr>
              <a:lnSpc>
                <a:spcPct val="100000"/>
              </a:lnSpc>
              <a:buNone/>
            </a:pPr>
            <a:r>
              <a:rPr b="0" lang="pt-BR" sz="1600" spc="-1" strike="noStrike">
                <a:solidFill>
                  <a:srgbClr val="000000"/>
                </a:solidFill>
                <a:latin typeface="Arial"/>
              </a:rPr>
              <a:t>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kernel &lt;&lt;&lt;grid, 1&gt;&gt;&gt; (dev_bitmap);</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cudaMemcpy (bitmap.get_ptr(), dev_bitmapo,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bitmap.image_size(), cudaMemcpyDeviceToHost ) );</a:t>
            </a:r>
            <a:r>
              <a:rPr b="0" lang="pt-BR" sz="1600" spc="-1" strike="noStrike">
                <a:solidFill>
                  <a:srgbClr val="000000"/>
                </a:solidFill>
                <a:latin typeface="Arial"/>
              </a:rPr>
              <a:t>	</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bitmap.display_and_exit();</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cudaFree (dev_bitmap);</a:t>
            </a:r>
            <a:r>
              <a:rPr b="0" lang="pt-BR" sz="1600" spc="-1" strike="noStrike">
                <a:solidFill>
                  <a:srgbClr val="000000"/>
                </a:solidFill>
                <a:latin typeface="Arial"/>
              </a:rPr>
              <a:t>	</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Versao em GPU (2)</a:t>
            </a:r>
            <a:endParaRPr b="0" lang="pt-BR" sz="4400" spc="-1" strike="noStrike">
              <a:solidFill>
                <a:srgbClr val="000000"/>
              </a:solidFill>
              <a:latin typeface="Arial"/>
            </a:endParaRPr>
          </a:p>
        </p:txBody>
      </p:sp>
      <p:sp>
        <p:nvSpPr>
          <p:cNvPr id="1016" name="Rectangle 6"/>
          <p:cNvSpPr/>
          <p:nvPr/>
        </p:nvSpPr>
        <p:spPr>
          <a:xfrm>
            <a:off x="434880" y="2182680"/>
            <a:ext cx="7772040" cy="4113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1600" spc="-1" strike="noStrike">
                <a:solidFill>
                  <a:srgbClr val="000000"/>
                </a:solidFill>
                <a:latin typeface="Arial"/>
              </a:rPr>
              <a:t>__global__ void kernel (unsigned char *ptr)</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int x = blockIdx.x</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int y = blockIdx.y;</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int offset = x+y*gridDim.x</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int juliaValue = julia (x, y);</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ptr[offset*3 +0] = 255 *juliaValue;</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ptr[offset*3 +1] = 255 *juliaValue;</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ptr[offset*3 +2] = 255 *juloaValue;</a:t>
            </a:r>
            <a:endParaRPr b="0" lang="pt-BR" sz="1600" spc="-1" strike="noStrike">
              <a:latin typeface="Arial"/>
            </a:endParaRPr>
          </a:p>
          <a:p>
            <a:pPr>
              <a:lnSpc>
                <a:spcPct val="100000"/>
              </a:lnSpc>
              <a:buNone/>
            </a:pPr>
            <a:r>
              <a:rPr b="0" lang="pt-BR" sz="1600" spc="-1" strike="noStrike">
                <a:solidFill>
                  <a:srgbClr val="000000"/>
                </a:solidFill>
                <a:latin typeface="Arial"/>
              </a:rPr>
              <a:t>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cudaMalloc ( (void**)&amp;dev_bitmap, bitmap.image_size() ) );</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PlaceHolder 1"/>
          <p:cNvSpPr>
            <a:spLocks noGrp="1"/>
          </p:cNvSpPr>
          <p:nvPr>
            <p:ph type="title"/>
          </p:nvPr>
        </p:nvSpPr>
        <p:spPr>
          <a:xfrm>
            <a:off x="457200" y="274680"/>
            <a:ext cx="8229240" cy="1142640"/>
          </a:xfrm>
          <a:prstGeom prst="rect">
            <a:avLst/>
          </a:prstGeom>
          <a:noFill/>
          <a:ln w="0">
            <a:noFill/>
          </a:ln>
        </p:spPr>
        <p:txBody>
          <a:bodyPr numCol="1" spcCol="0" anchor="ctr">
            <a:noAutofit/>
          </a:bodyPr>
          <a:p>
            <a:pPr algn="ctr">
              <a:lnSpc>
                <a:spcPct val="100000"/>
              </a:lnSpc>
              <a:buNone/>
            </a:pPr>
            <a:r>
              <a:rPr b="0" lang="pt-BR" sz="4400" spc="-1" strike="noStrike">
                <a:solidFill>
                  <a:srgbClr val="000000"/>
                </a:solidFill>
                <a:latin typeface="Calibri"/>
              </a:rPr>
              <a:t>Versao em GPU (3)</a:t>
            </a:r>
            <a:endParaRPr b="0" lang="pt-BR" sz="4400" spc="-1" strike="noStrike">
              <a:solidFill>
                <a:srgbClr val="000000"/>
              </a:solidFill>
              <a:latin typeface="Arial"/>
            </a:endParaRPr>
          </a:p>
        </p:txBody>
      </p:sp>
      <p:sp>
        <p:nvSpPr>
          <p:cNvPr id="1018" name="Rectangle 6"/>
          <p:cNvSpPr/>
          <p:nvPr/>
        </p:nvSpPr>
        <p:spPr>
          <a:xfrm>
            <a:off x="434880" y="2182680"/>
            <a:ext cx="7772040" cy="41130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pt-BR" sz="1600" spc="-1" strike="noStrike">
                <a:solidFill>
                  <a:srgbClr val="000000"/>
                </a:solidFill>
                <a:latin typeface="Arial"/>
              </a:rPr>
              <a:t>__device__ int julia (int x, int y)</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cont float scale = 1.5;</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float jx = scale * (float) (DIM/2 – x)/(DIM/2);</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float jy = scale * (float) (DIM/2 – y)/(DIM/2);</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assumimos que o complexo C = -0.6, 0.121i</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assumimos que o complexo a = jx, jy i ;</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int i = 0;</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for (i=0; i&lt;200; i++)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a = a * a + c;  </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multiplicacao de complexos: a.real*C.real – a.i*C.i, a.i*C.real + a.real*C.i</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soma de complexos: a.real + C.real, a.i +C.i</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if (a.magnitude() &gt; 1000)  // magnitude = a.r*a.r + a.i*a.i</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	</a:t>
            </a:r>
            <a:r>
              <a:rPr b="0" lang="pt-BR" sz="1600" spc="-1" strike="noStrike">
                <a:solidFill>
                  <a:srgbClr val="000000"/>
                </a:solidFill>
                <a:latin typeface="Arial"/>
              </a:rPr>
              <a:t>return 0;</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a:t>
            </a:r>
            <a:endParaRPr b="0" lang="pt-BR" sz="1600" spc="-1" strike="noStrike">
              <a:latin typeface="Arial"/>
            </a:endParaRPr>
          </a:p>
          <a:p>
            <a:pPr>
              <a:lnSpc>
                <a:spcPct val="100000"/>
              </a:lnSpc>
              <a:buNone/>
            </a:pPr>
            <a:r>
              <a:rPr b="0" lang="pt-BR" sz="1600" spc="-1" strike="noStrike">
                <a:solidFill>
                  <a:srgbClr val="000000"/>
                </a:solidFill>
                <a:latin typeface="Arial"/>
              </a:rPr>
              <a:t>	</a:t>
            </a:r>
            <a:r>
              <a:rPr b="0" lang="pt-BR" sz="1600" spc="-1" strike="noStrike">
                <a:solidFill>
                  <a:srgbClr val="000000"/>
                </a:solidFill>
                <a:latin typeface="Arial"/>
              </a:rPr>
              <a:t>return 1;</a:t>
            </a:r>
            <a:endParaRPr b="0" lang="pt-BR" sz="1600" spc="-1" strike="noStrike">
              <a:latin typeface="Arial"/>
            </a:endParaRPr>
          </a:p>
          <a:p>
            <a:pPr>
              <a:lnSpc>
                <a:spcPct val="100000"/>
              </a:lnSpc>
              <a:buNone/>
            </a:pPr>
            <a:r>
              <a:rPr b="0" lang="pt-BR" sz="1600" spc="-1" strike="noStrike">
                <a:solidFill>
                  <a:srgbClr val="000000"/>
                </a:solidFill>
                <a:latin typeface="Arial"/>
              </a:rPr>
              <a:t>}</a:t>
            </a: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a:p>
            <a:pPr>
              <a:lnSpc>
                <a:spcPct val="100000"/>
              </a:lnSpc>
              <a:buNone/>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 Box 1"/>
          <p:cNvSpPr/>
          <p:nvPr/>
        </p:nvSpPr>
        <p:spPr>
          <a:xfrm>
            <a:off x="626400" y="52560"/>
            <a:ext cx="4239360" cy="3063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400" spc="-1" strike="noStrike">
                <a:solidFill>
                  <a:srgbClr val="000000"/>
                </a:solidFill>
                <a:latin typeface="Calibri"/>
              </a:rPr>
              <a:t>PALAVRA DE MICROINSTRUÇÃO</a:t>
            </a:r>
            <a:r>
              <a:rPr b="1" lang="en-GB" sz="1200" spc="-1" strike="noStrike">
                <a:solidFill>
                  <a:srgbClr val="000000"/>
                </a:solidFill>
                <a:latin typeface="Calibri"/>
              </a:rPr>
              <a:t>                                                 </a:t>
            </a:r>
            <a:endParaRPr b="0" lang="pt-BR" sz="1200" spc="-1" strike="noStrike">
              <a:latin typeface="Arial"/>
            </a:endParaRPr>
          </a:p>
        </p:txBody>
      </p:sp>
      <p:pic>
        <p:nvPicPr>
          <p:cNvPr id="292" name="Picture 2" descr=""/>
          <p:cNvPicPr/>
          <p:nvPr/>
        </p:nvPicPr>
        <p:blipFill>
          <a:blip r:embed="rId1"/>
          <a:stretch/>
        </p:blipFill>
        <p:spPr>
          <a:xfrm>
            <a:off x="900000" y="360360"/>
            <a:ext cx="7198920" cy="3779640"/>
          </a:xfrm>
          <a:prstGeom prst="rect">
            <a:avLst/>
          </a:prstGeom>
          <a:ln w="0">
            <a:noFill/>
          </a:ln>
        </p:spPr>
      </p:pic>
      <p:sp>
        <p:nvSpPr>
          <p:cNvPr id="293" name="Text Box 3"/>
          <p:cNvSpPr/>
          <p:nvPr/>
        </p:nvSpPr>
        <p:spPr>
          <a:xfrm>
            <a:off x="849600" y="2700360"/>
            <a:ext cx="4059720" cy="41425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400" spc="-1" strike="noStrike">
                <a:solidFill>
                  <a:srgbClr val="000000"/>
                </a:solidFill>
                <a:latin typeface="Calibri"/>
              </a:rPr>
              <a:t>CONTROLE DO CAMINHO DE DADOS:</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9 SINAIS PARA CONTROLAR A ESCRITA</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DE DADOS DO BARRAMENTO C DENTRO</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DOS REGISTRADORES.</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4 SINAIS PARA CONTROLAR A HABILITAÇÃO</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DOS REGISTRADORES DENTRO DO BARRAMENTO B.</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8 SINAIS PARA CONTROLAR  A ALU E O SHIFTER.</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3 SINAIS PARA CONTROLAR AS OPERAÇÕES COM</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A MEMÓRIA(RD, WR E FETCH).</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CONTROLE DA UNIDADE DE CONTROLE:</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ADDR _ CONTÉM O ENDEREÇO DE UMA POTENCIAL</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PRÓXIMA PRÓXIMA MICROINSTRUÇÃO. 9 BITS.</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JAM_ DETERMINA COMO A PRÓXIMA</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MICROINSTRUÇÃO É SELECIONADA. 3 BITS.</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TOTAL DE BITS: 36 SINAIS</a:t>
            </a:r>
            <a:endParaRPr b="0" lang="pt-BR" sz="1400" spc="-1" strike="noStrike">
              <a:latin typeface="Arial"/>
            </a:endParaRPr>
          </a:p>
          <a:p>
            <a:pPr>
              <a:lnSpc>
                <a:spcPct val="100000"/>
              </a:lnSpc>
              <a:buNone/>
              <a:tabLst>
                <a:tab algn="l" pos="0"/>
              </a:tabLst>
            </a:pP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 Box 1"/>
          <p:cNvSpPr/>
          <p:nvPr/>
        </p:nvSpPr>
        <p:spPr>
          <a:xfrm>
            <a:off x="624600" y="179280"/>
            <a:ext cx="4388760" cy="51948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400" spc="-1" strike="noStrike">
                <a:solidFill>
                  <a:srgbClr val="000000"/>
                </a:solidFill>
                <a:latin typeface="Calibri"/>
              </a:rPr>
              <a:t>DIAGRAMA DE BLOCOS DA MICROARQUITETURA COM A </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UNIDADE DE CONTROLE MICROPROGRAMADA</a:t>
            </a:r>
            <a:endParaRPr b="0" lang="pt-BR" sz="1400" spc="-1" strike="noStrike">
              <a:latin typeface="Arial"/>
            </a:endParaRPr>
          </a:p>
        </p:txBody>
      </p:sp>
      <p:pic>
        <p:nvPicPr>
          <p:cNvPr id="295" name="Picture 2" descr=""/>
          <p:cNvPicPr/>
          <p:nvPr/>
        </p:nvPicPr>
        <p:blipFill>
          <a:blip r:embed="rId1"/>
          <a:stretch/>
        </p:blipFill>
        <p:spPr>
          <a:xfrm>
            <a:off x="900000" y="1266840"/>
            <a:ext cx="7740360" cy="50320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 Box 1"/>
          <p:cNvSpPr/>
          <p:nvPr/>
        </p:nvSpPr>
        <p:spPr>
          <a:xfrm>
            <a:off x="1874160" y="6323040"/>
            <a:ext cx="518580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DIAGRAMA DE TEMPO DE 1 CICLO DO CAMINHO DE DADOS</a:t>
            </a:r>
            <a:endParaRPr b="0" lang="pt-BR" sz="1600" spc="-1" strike="noStrike">
              <a:latin typeface="Arial"/>
            </a:endParaRPr>
          </a:p>
        </p:txBody>
      </p:sp>
      <p:sp>
        <p:nvSpPr>
          <p:cNvPr id="297" name="Text Box 2"/>
          <p:cNvSpPr/>
          <p:nvPr/>
        </p:nvSpPr>
        <p:spPr>
          <a:xfrm>
            <a:off x="1700640" y="179280"/>
            <a:ext cx="6229800" cy="20401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O CICLO DO CAMINHO DE DADOS PODE SER PENSADO COM QUATRO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SUBCICLOS QUE INICIA NA QUEDA DO NÍVEL DO RELÓGIO:</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1. OS SINAIS DE CONTROLE SÃO HABILITADOS.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2. OS REGISTRADORES SÃO CARREGADOS DENTRO DO BARRAMENTO B.</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3.  A ALU E SHIFTER OPERAM.</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4. OS RESULTADOS QUE SE ENCONTRAM NO BARRAMENTO C SÃO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ARMAZENADOS NOS REGISTRADORES.</a:t>
            </a:r>
            <a:endParaRPr b="0" lang="pt-BR" sz="1600" spc="-1" strike="noStrike">
              <a:latin typeface="Arial"/>
            </a:endParaRPr>
          </a:p>
        </p:txBody>
      </p:sp>
      <p:pic>
        <p:nvPicPr>
          <p:cNvPr id="298" name="Picture 3" descr=""/>
          <p:cNvPicPr/>
          <p:nvPr/>
        </p:nvPicPr>
        <p:blipFill>
          <a:blip r:embed="rId1"/>
          <a:stretch/>
        </p:blipFill>
        <p:spPr>
          <a:xfrm>
            <a:off x="1225440" y="2293920"/>
            <a:ext cx="6638400" cy="38952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 Box 1"/>
          <p:cNvSpPr/>
          <p:nvPr/>
        </p:nvSpPr>
        <p:spPr>
          <a:xfrm>
            <a:off x="785160" y="2895480"/>
            <a:ext cx="6019560" cy="325692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MAPEAMENTO DOS BITS DO MAR NO BARRAMENTO DE ENDEREÇOS.</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DOIS BITS SUPERIORES SÃO DISCARTADOS PARA PERMITIR A LEITURA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POR PALAVRA DE 32 BITS, CONSIDERANDO QUE: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MEMÓRIA DE 32 BITS_ MAR E MDR (LEITURA E ESCRITA)</a:t>
            </a:r>
            <a:r>
              <a:rPr b="1" lang="en-GB" sz="1600" spc="-1" strike="noStrike">
                <a:solidFill>
                  <a:srgbClr val="000000"/>
                </a:solidFill>
                <a:latin typeface="Calibri"/>
              </a:rPr>
              <a:t>‏</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MEMÓRIA DE 8 BITS_ PC E MBR (SÓ LEITURA)</a:t>
            </a:r>
            <a:r>
              <a:rPr b="1" lang="en-GB" sz="1600" spc="-1" strike="noStrike">
                <a:solidFill>
                  <a:srgbClr val="000000"/>
                </a:solidFill>
                <a:latin typeface="Calibri"/>
              </a:rPr>
              <a:t>‏</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H ESTÁ SEMPRE HABILITADO NA SAÍDA.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MAR NÃO TEM LIGAÇÃO COM O BARRAMENTO B.</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MBR NÃO TEM CONEXÃO COM O BARRAMENTO C.</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NA IMPLEMENTAÇÃO FÍSICA A MEMÓRIA É ORIENTADA AO BYTE.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FISICAMENTE A MEMÓRIA É ORGANIZADA POR BYTE.</a:t>
            </a:r>
            <a:endParaRPr b="0" lang="pt-BR" sz="1600" spc="-1" strike="noStrike">
              <a:latin typeface="Arial"/>
            </a:endParaRPr>
          </a:p>
          <a:p>
            <a:pPr>
              <a:lnSpc>
                <a:spcPct val="100000"/>
              </a:lnSpc>
              <a:buNone/>
              <a:tabLst>
                <a:tab algn="l" pos="0"/>
              </a:tabLst>
            </a:pPr>
            <a:endParaRPr b="0" lang="pt-BR" sz="1600" spc="-1" strike="noStrike">
              <a:latin typeface="Arial"/>
            </a:endParaRPr>
          </a:p>
        </p:txBody>
      </p:sp>
      <p:pic>
        <p:nvPicPr>
          <p:cNvPr id="300" name="Picture 2" descr=""/>
          <p:cNvPicPr/>
          <p:nvPr/>
        </p:nvPicPr>
        <p:blipFill>
          <a:blip r:embed="rId1"/>
          <a:stretch/>
        </p:blipFill>
        <p:spPr>
          <a:xfrm>
            <a:off x="1079640" y="368280"/>
            <a:ext cx="5940000" cy="23317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 Box 1"/>
          <p:cNvSpPr/>
          <p:nvPr/>
        </p:nvSpPr>
        <p:spPr>
          <a:xfrm>
            <a:off x="2035440" y="2057400"/>
            <a:ext cx="5030280" cy="5799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UMA MICROINSTRUÇÃO CONDICIONAL DEPENDENDO DO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VALOR DO FLAG Z, COM DOIS POSSÍVEIS SUCESSORES.</a:t>
            </a:r>
            <a:endParaRPr b="0" lang="pt-BR" sz="1600" spc="-1" strike="noStrike">
              <a:latin typeface="Arial"/>
            </a:endParaRPr>
          </a:p>
        </p:txBody>
      </p:sp>
      <p:sp>
        <p:nvSpPr>
          <p:cNvPr id="302" name="Text Box 2"/>
          <p:cNvSpPr/>
          <p:nvPr/>
        </p:nvSpPr>
        <p:spPr>
          <a:xfrm>
            <a:off x="921240" y="2743200"/>
            <a:ext cx="6973560" cy="5799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ARQUITETURA DO NÍVEL ISA DA MÁQUINA VIRTUAL JAVA A SER IMPLEMENTADA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PELO MICROPROGRAMA:</a:t>
            </a:r>
            <a:endParaRPr b="0" lang="pt-BR" sz="1600" spc="-1" strike="noStrike">
              <a:latin typeface="Arial"/>
            </a:endParaRPr>
          </a:p>
        </p:txBody>
      </p:sp>
      <p:sp>
        <p:nvSpPr>
          <p:cNvPr id="303" name="Text Box 3"/>
          <p:cNvSpPr/>
          <p:nvPr/>
        </p:nvSpPr>
        <p:spPr>
          <a:xfrm>
            <a:off x="1065600" y="5835600"/>
            <a:ext cx="7336440" cy="7779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500" spc="-1" strike="noStrike">
                <a:solidFill>
                  <a:srgbClr val="000000"/>
                </a:solidFill>
                <a:latin typeface="Calibri"/>
              </a:rPr>
              <a:t>USO DE UMA PILHA PARA ARMAZENAR VARIAVEIS LOCAIS: NA FIGURA (a) ENQUANTO</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A ESTÁ ATIVO. (b) APÓS A CHAMAR B. (c) APÓS B CHAMAR C. (d) APÓS C E B RETORNAREM</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E A CHAMAR D.</a:t>
            </a:r>
            <a:endParaRPr b="0" lang="pt-BR" sz="1500" spc="-1" strike="noStrike">
              <a:latin typeface="Arial"/>
            </a:endParaRPr>
          </a:p>
        </p:txBody>
      </p:sp>
      <p:pic>
        <p:nvPicPr>
          <p:cNvPr id="304" name="Picture 4" descr=""/>
          <p:cNvPicPr/>
          <p:nvPr/>
        </p:nvPicPr>
        <p:blipFill>
          <a:blip r:embed="rId1"/>
          <a:stretch/>
        </p:blipFill>
        <p:spPr>
          <a:xfrm>
            <a:off x="1714680" y="179280"/>
            <a:ext cx="5304960" cy="1875960"/>
          </a:xfrm>
          <a:prstGeom prst="rect">
            <a:avLst/>
          </a:prstGeom>
          <a:ln w="0">
            <a:noFill/>
          </a:ln>
        </p:spPr>
      </p:pic>
      <p:pic>
        <p:nvPicPr>
          <p:cNvPr id="305" name="Picture 5" descr=""/>
          <p:cNvPicPr/>
          <p:nvPr/>
        </p:nvPicPr>
        <p:blipFill>
          <a:blip r:embed="rId2"/>
          <a:stretch/>
        </p:blipFill>
        <p:spPr>
          <a:xfrm>
            <a:off x="1260360" y="3703680"/>
            <a:ext cx="6733800" cy="18759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 Box 1"/>
          <p:cNvSpPr/>
          <p:nvPr/>
        </p:nvSpPr>
        <p:spPr>
          <a:xfrm>
            <a:off x="1598760" y="2043000"/>
            <a:ext cx="675720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USO DE OPERANDOS DA PILHA PARA UMA OPERAÇÃO ARITMÉTICA: a1=a2+a3</a:t>
            </a:r>
            <a:endParaRPr b="0" lang="pt-BR" sz="1600" spc="-1" strike="noStrike">
              <a:latin typeface="Arial"/>
            </a:endParaRPr>
          </a:p>
        </p:txBody>
      </p:sp>
      <p:sp>
        <p:nvSpPr>
          <p:cNvPr id="307" name="Text Box 2"/>
          <p:cNvSpPr/>
          <p:nvPr/>
        </p:nvSpPr>
        <p:spPr>
          <a:xfrm>
            <a:off x="2874600" y="6119640"/>
            <a:ext cx="350172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MEMÓRIA DA MÁQUINA VIRTUAL JAVA</a:t>
            </a:r>
            <a:endParaRPr b="0" lang="pt-BR" sz="1600" spc="-1" strike="noStrike">
              <a:latin typeface="Arial"/>
            </a:endParaRPr>
          </a:p>
        </p:txBody>
      </p:sp>
      <p:pic>
        <p:nvPicPr>
          <p:cNvPr id="308" name="Picture 3" descr=""/>
          <p:cNvPicPr/>
          <p:nvPr/>
        </p:nvPicPr>
        <p:blipFill>
          <a:blip r:embed="rId1"/>
          <a:stretch/>
        </p:blipFill>
        <p:spPr>
          <a:xfrm>
            <a:off x="1800360" y="179280"/>
            <a:ext cx="5940000" cy="1800000"/>
          </a:xfrm>
          <a:prstGeom prst="rect">
            <a:avLst/>
          </a:prstGeom>
          <a:ln w="0">
            <a:noFill/>
          </a:ln>
        </p:spPr>
      </p:pic>
      <p:pic>
        <p:nvPicPr>
          <p:cNvPr id="309" name="Picture 4" descr=""/>
          <p:cNvPicPr/>
          <p:nvPr/>
        </p:nvPicPr>
        <p:blipFill>
          <a:blip r:embed="rId2"/>
          <a:stretch/>
        </p:blipFill>
        <p:spPr>
          <a:xfrm>
            <a:off x="1619280" y="2519280"/>
            <a:ext cx="5940000" cy="36000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Rectangle 1"/>
          <p:cNvSpPr/>
          <p:nvPr/>
        </p:nvSpPr>
        <p:spPr>
          <a:xfrm>
            <a:off x="1496880" y="476280"/>
            <a:ext cx="6960960" cy="1275840"/>
          </a:xfrm>
          <a:prstGeom prst="rect">
            <a:avLst/>
          </a:prstGeom>
          <a:noFill/>
          <a:ln w="0">
            <a:noFill/>
          </a:ln>
        </p:spPr>
        <p:style>
          <a:lnRef idx="0"/>
          <a:fillRef idx="0"/>
          <a:effectRef idx="0"/>
          <a:fontRef idx="minor"/>
        </p:style>
        <p:txBody>
          <a:bodyPr lIns="92160" rIns="92160" tIns="46080" bIns="46080" anchor="ctr">
            <a:noAutofit/>
          </a:bodyPr>
          <a:p>
            <a:pPr algn="ct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4400" spc="-1" strike="noStrike">
                <a:solidFill>
                  <a:srgbClr val="000000"/>
                </a:solidFill>
                <a:latin typeface="Calibri"/>
              </a:rPr>
              <a:t>  </a:t>
            </a:r>
            <a:r>
              <a:rPr b="0" lang="en-GB" sz="4400" spc="-1" strike="noStrike">
                <a:solidFill>
                  <a:srgbClr val="000000"/>
                </a:solidFill>
                <a:latin typeface="Calibri"/>
              </a:rPr>
              <a:t>Blocos Funcionais Básicos</a:t>
            </a:r>
            <a:br>
              <a:rPr sz="4400"/>
            </a:br>
            <a:r>
              <a:rPr b="0" lang="en-GB" sz="4400" spc="-1" strike="noStrike">
                <a:solidFill>
                  <a:srgbClr val="000000"/>
                </a:solidFill>
                <a:latin typeface="Calibri"/>
              </a:rPr>
              <a:t>  cont...</a:t>
            </a:r>
            <a:endParaRPr b="0" lang="pt-BR" sz="4400" spc="-1" strike="noStrike">
              <a:latin typeface="Arial"/>
            </a:endParaRPr>
          </a:p>
        </p:txBody>
      </p:sp>
      <p:sp>
        <p:nvSpPr>
          <p:cNvPr id="215" name="Rectangle 2"/>
          <p:cNvSpPr/>
          <p:nvPr/>
        </p:nvSpPr>
        <p:spPr>
          <a:xfrm>
            <a:off x="685800" y="1828800"/>
            <a:ext cx="7772040" cy="4114440"/>
          </a:xfrm>
          <a:prstGeom prst="rect">
            <a:avLst/>
          </a:prstGeom>
          <a:noFill/>
          <a:ln w="9525">
            <a:noFill/>
          </a:ln>
        </p:spPr>
        <p:style>
          <a:lnRef idx="0"/>
          <a:fillRef idx="0"/>
          <a:effectRef idx="0"/>
          <a:fontRef idx="minor"/>
        </p:style>
        <p:txBody>
          <a:bodyPr lIns="92160" rIns="92160" tIns="46080" bIns="46080" anchor="t">
            <a:noAutofit/>
          </a:bodyPr>
          <a:p>
            <a:pPr marL="306360" indent="-306360">
              <a:lnSpc>
                <a:spcPct val="100000"/>
              </a:lnSpc>
              <a:spcBef>
                <a:spcPts val="799"/>
              </a:spcBef>
              <a:buClr>
                <a:srgbClr val="000000"/>
              </a:buClr>
              <a:buFont typeface="Times New Roman"/>
              <a:buChar char="•"/>
              <a:tabLst>
                <a:tab algn="l" pos="306360"/>
                <a:tab algn="l" pos="754200"/>
                <a:tab algn="l" pos="1203480"/>
                <a:tab algn="l" pos="1652760"/>
                <a:tab algn="l" pos="2101680"/>
                <a:tab algn="l" pos="2550960"/>
                <a:tab algn="l" pos="3000240"/>
                <a:tab algn="l" pos="3449520"/>
                <a:tab algn="l" pos="3898800"/>
                <a:tab algn="l" pos="4348080"/>
                <a:tab algn="l" pos="4797360"/>
                <a:tab algn="l" pos="5246640"/>
                <a:tab algn="l" pos="5695920"/>
                <a:tab algn="l" pos="6145200"/>
                <a:tab algn="l" pos="6594480"/>
                <a:tab algn="l" pos="7043760"/>
                <a:tab algn="l" pos="7493040"/>
                <a:tab algn="l" pos="7942320"/>
                <a:tab algn="l" pos="8391600"/>
                <a:tab algn="l" pos="8840880"/>
                <a:tab algn="l" pos="9290160"/>
              </a:tabLst>
            </a:pPr>
            <a:r>
              <a:rPr b="1" i="1" lang="en-GB" sz="3200" spc="-1" strike="noStrike">
                <a:solidFill>
                  <a:srgbClr val="000000"/>
                </a:solidFill>
                <a:latin typeface="Calibri"/>
              </a:rPr>
              <a:t>Deslocadores (“shifters”)</a:t>
            </a:r>
            <a:r>
              <a:rPr b="1" i="1" lang="en-GB" sz="3200" spc="-1" strike="noStrike">
                <a:solidFill>
                  <a:srgbClr val="000000"/>
                </a:solidFill>
                <a:latin typeface="Calibri"/>
              </a:rPr>
              <a:t>‏</a:t>
            </a:r>
            <a:endParaRPr b="0" lang="pt-BR" sz="3200" spc="-1" strike="noStrike">
              <a:latin typeface="Arial"/>
            </a:endParaRPr>
          </a:p>
          <a:p>
            <a:pPr marL="306360" indent="-306360">
              <a:lnSpc>
                <a:spcPct val="100000"/>
              </a:lnSpc>
              <a:spcBef>
                <a:spcPts val="799"/>
              </a:spcBef>
              <a:buClr>
                <a:srgbClr val="000000"/>
              </a:buClr>
              <a:buFont typeface="Times New Roman"/>
              <a:buChar char="•"/>
              <a:tabLst>
                <a:tab algn="l" pos="306360"/>
                <a:tab algn="l" pos="754200"/>
                <a:tab algn="l" pos="1203480"/>
                <a:tab algn="l" pos="1652760"/>
                <a:tab algn="l" pos="2101680"/>
                <a:tab algn="l" pos="2550960"/>
                <a:tab algn="l" pos="3000240"/>
                <a:tab algn="l" pos="3449520"/>
                <a:tab algn="l" pos="3898800"/>
                <a:tab algn="l" pos="4348080"/>
                <a:tab algn="l" pos="4797360"/>
                <a:tab algn="l" pos="5246640"/>
                <a:tab algn="l" pos="5695920"/>
                <a:tab algn="l" pos="6145200"/>
                <a:tab algn="l" pos="6594480"/>
                <a:tab algn="l" pos="7043760"/>
                <a:tab algn="l" pos="7493040"/>
                <a:tab algn="l" pos="7942320"/>
                <a:tab algn="l" pos="8391600"/>
                <a:tab algn="l" pos="8840880"/>
                <a:tab algn="l" pos="9290160"/>
              </a:tabLst>
            </a:pPr>
            <a:r>
              <a:rPr b="1" i="1" lang="en-GB" sz="3200" spc="-1" strike="noStrike">
                <a:solidFill>
                  <a:srgbClr val="000000"/>
                </a:solidFill>
                <a:latin typeface="Calibri"/>
              </a:rPr>
              <a:t>Decodificadores</a:t>
            </a:r>
            <a:endParaRPr b="0" lang="pt-BR" sz="3200" spc="-1" strike="noStrike">
              <a:latin typeface="Arial"/>
            </a:endParaRPr>
          </a:p>
          <a:p>
            <a:pPr lvl="1" marL="706320" indent="-249120">
              <a:lnSpc>
                <a:spcPct val="100000"/>
              </a:lnSpc>
              <a:spcBef>
                <a:spcPts val="700"/>
              </a:spcBef>
              <a:buClr>
                <a:srgbClr val="000000"/>
              </a:buClr>
              <a:buFont typeface="Times New Roman"/>
              <a:buChar char="–"/>
              <a:tabLst>
                <a:tab algn="l" pos="306360"/>
                <a:tab algn="l" pos="754200"/>
                <a:tab algn="l" pos="1203480"/>
                <a:tab algn="l" pos="1652760"/>
                <a:tab algn="l" pos="2101680"/>
                <a:tab algn="l" pos="2550960"/>
                <a:tab algn="l" pos="3000240"/>
                <a:tab algn="l" pos="3449520"/>
                <a:tab algn="l" pos="3898800"/>
                <a:tab algn="l" pos="4348080"/>
                <a:tab algn="l" pos="4797360"/>
                <a:tab algn="l" pos="5246640"/>
                <a:tab algn="l" pos="5695920"/>
                <a:tab algn="l" pos="6145200"/>
                <a:tab algn="l" pos="6594480"/>
                <a:tab algn="l" pos="7043760"/>
                <a:tab algn="l" pos="7493040"/>
                <a:tab algn="l" pos="7942320"/>
                <a:tab algn="l" pos="8391600"/>
                <a:tab algn="l" pos="8840880"/>
                <a:tab algn="l" pos="9290160"/>
              </a:tabLst>
            </a:pPr>
            <a:r>
              <a:rPr b="1" lang="en-GB" sz="2800" spc="-1" strike="noStrike">
                <a:solidFill>
                  <a:srgbClr val="000000"/>
                </a:solidFill>
                <a:latin typeface="Calibri"/>
              </a:rPr>
              <a:t>p/ex. a partir de n linhas de código geram   2</a:t>
            </a:r>
            <a:r>
              <a:rPr b="1" lang="en-GB" sz="2800" spc="-1" strike="noStrike" baseline="30000">
                <a:solidFill>
                  <a:srgbClr val="000000"/>
                </a:solidFill>
                <a:latin typeface="Calibri"/>
              </a:rPr>
              <a:t>n </a:t>
            </a:r>
            <a:r>
              <a:rPr b="1" lang="en-GB" sz="2800" spc="-1" strike="noStrike">
                <a:solidFill>
                  <a:srgbClr val="000000"/>
                </a:solidFill>
                <a:latin typeface="Calibri"/>
              </a:rPr>
              <a:t>linhas de habilitação</a:t>
            </a:r>
            <a:endParaRPr b="0" lang="pt-BR" sz="2800" spc="-1" strike="noStrike">
              <a:latin typeface="Arial"/>
            </a:endParaRPr>
          </a:p>
          <a:p>
            <a:pPr marL="306360" indent="-306360">
              <a:lnSpc>
                <a:spcPct val="100000"/>
              </a:lnSpc>
              <a:spcBef>
                <a:spcPts val="799"/>
              </a:spcBef>
              <a:buClr>
                <a:srgbClr val="000000"/>
              </a:buClr>
              <a:buFont typeface="Times New Roman"/>
              <a:buChar char="•"/>
              <a:tabLst>
                <a:tab algn="l" pos="306360"/>
                <a:tab algn="l" pos="754200"/>
                <a:tab algn="l" pos="1203480"/>
                <a:tab algn="l" pos="1652760"/>
                <a:tab algn="l" pos="2101680"/>
                <a:tab algn="l" pos="2550960"/>
                <a:tab algn="l" pos="3000240"/>
                <a:tab algn="l" pos="3449520"/>
                <a:tab algn="l" pos="3898800"/>
                <a:tab algn="l" pos="4348080"/>
                <a:tab algn="l" pos="4797360"/>
                <a:tab algn="l" pos="5246640"/>
                <a:tab algn="l" pos="5695920"/>
                <a:tab algn="l" pos="6145200"/>
                <a:tab algn="l" pos="6594480"/>
                <a:tab algn="l" pos="7043760"/>
                <a:tab algn="l" pos="7493040"/>
                <a:tab algn="l" pos="7942320"/>
                <a:tab algn="l" pos="8391600"/>
                <a:tab algn="l" pos="8840880"/>
                <a:tab algn="l" pos="9290160"/>
              </a:tabLst>
            </a:pPr>
            <a:r>
              <a:rPr b="1" i="1" lang="en-GB" sz="3200" spc="-1" strike="noStrike">
                <a:solidFill>
                  <a:srgbClr val="000000"/>
                </a:solidFill>
                <a:latin typeface="Calibri"/>
              </a:rPr>
              <a:t>Unidades lógicas/aritméticas</a:t>
            </a:r>
            <a:endParaRPr b="0" lang="pt-BR" sz="3200" spc="-1" strike="noStrike">
              <a:latin typeface="Arial"/>
            </a:endParaRPr>
          </a:p>
          <a:p>
            <a:pPr lvl="1" marL="706320" indent="-249120">
              <a:lnSpc>
                <a:spcPct val="100000"/>
              </a:lnSpc>
              <a:spcBef>
                <a:spcPts val="700"/>
              </a:spcBef>
              <a:buClr>
                <a:srgbClr val="000000"/>
              </a:buClr>
              <a:buFont typeface="Times New Roman"/>
              <a:buChar char="–"/>
              <a:tabLst>
                <a:tab algn="l" pos="306360"/>
                <a:tab algn="l" pos="754200"/>
                <a:tab algn="l" pos="1203480"/>
                <a:tab algn="l" pos="1652760"/>
                <a:tab algn="l" pos="2101680"/>
                <a:tab algn="l" pos="2550960"/>
                <a:tab algn="l" pos="3000240"/>
                <a:tab algn="l" pos="3449520"/>
                <a:tab algn="l" pos="3898800"/>
                <a:tab algn="l" pos="4348080"/>
                <a:tab algn="l" pos="4797360"/>
                <a:tab algn="l" pos="5246640"/>
                <a:tab algn="l" pos="5695920"/>
                <a:tab algn="l" pos="6145200"/>
                <a:tab algn="l" pos="6594480"/>
                <a:tab algn="l" pos="7043760"/>
                <a:tab algn="l" pos="7493040"/>
                <a:tab algn="l" pos="7942320"/>
                <a:tab algn="l" pos="8391600"/>
                <a:tab algn="l" pos="8840880"/>
                <a:tab algn="l" pos="9290160"/>
              </a:tabLst>
            </a:pPr>
            <a:r>
              <a:rPr b="1" lang="en-GB" sz="2800" spc="-1" strike="noStrike">
                <a:solidFill>
                  <a:srgbClr val="000000"/>
                </a:solidFill>
                <a:latin typeface="Calibri"/>
              </a:rPr>
              <a:t>Fábricas de operações selecionáveis  por sinais digitais de controle</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 Box 1"/>
          <p:cNvSpPr/>
          <p:nvPr/>
        </p:nvSpPr>
        <p:spPr>
          <a:xfrm>
            <a:off x="0" y="1371600"/>
            <a:ext cx="9143640" cy="3076920"/>
          </a:xfrm>
          <a:prstGeom prst="rect">
            <a:avLst/>
          </a:prstGeom>
          <a:noFill/>
          <a:ln w="0">
            <a:noFill/>
          </a:ln>
        </p:spPr>
        <p:style>
          <a:lnRef idx="0"/>
          <a:fillRef idx="0"/>
          <a:effectRef idx="0"/>
          <a:fontRef idx="minor"/>
        </p:style>
        <p:txBody>
          <a:bodyPr lIns="90000" rIns="90000" tIns="46800" bIns="46800" anchor="t">
            <a:spAutoFit/>
          </a:bodyPr>
          <a:p>
            <a:pPr>
              <a:lnSpc>
                <a:spcPct val="100000"/>
              </a:lnSpc>
              <a:buNone/>
              <a:tabLst>
                <a:tab algn="l" pos="0"/>
              </a:tabLst>
            </a:pPr>
            <a:r>
              <a:rPr b="1" lang="en-GB" sz="1400" spc="-1" strike="noStrike">
                <a:solidFill>
                  <a:srgbClr val="000000"/>
                </a:solidFill>
                <a:latin typeface="Calibri"/>
              </a:rPr>
              <a:t>POOL CONSTANT_  </a:t>
            </a:r>
            <a:r>
              <a:rPr b="0" lang="en-GB" sz="1400" spc="-1" strike="noStrike">
                <a:solidFill>
                  <a:srgbClr val="000000"/>
                </a:solidFill>
                <a:latin typeface="Calibri"/>
              </a:rPr>
              <a:t>ESTA ÁREA NÃO PODE SER  ESCRITA PELO PROGRAMADOR DA LINGUAGEM DE</a:t>
            </a:r>
            <a:endParaRPr b="0" lang="pt-BR" sz="1400" spc="-1" strike="noStrike">
              <a:latin typeface="Arial"/>
            </a:endParaRPr>
          </a:p>
          <a:p>
            <a:pPr>
              <a:lnSpc>
                <a:spcPct val="100000"/>
              </a:lnSpc>
              <a:buNone/>
              <a:tabLst>
                <a:tab algn="l" pos="0"/>
              </a:tabLst>
            </a:pPr>
            <a:r>
              <a:rPr b="0" lang="en-GB" sz="1400" spc="-1" strike="noStrike">
                <a:solidFill>
                  <a:srgbClr val="000000"/>
                </a:solidFill>
                <a:latin typeface="Calibri"/>
              </a:rPr>
              <a:t> </a:t>
            </a:r>
            <a:r>
              <a:rPr b="0" lang="en-GB" sz="1400" spc="-1" strike="noStrike">
                <a:solidFill>
                  <a:srgbClr val="000000"/>
                </a:solidFill>
                <a:latin typeface="Calibri"/>
              </a:rPr>
              <a:t>MÁQUINA E CONSISTE DESTRINGS, CONSTANTES E APONTADORES PARA OUTRAS ÁREAS DE MEMÓRIA</a:t>
            </a:r>
            <a:endParaRPr b="0" lang="pt-BR" sz="1400" spc="-1" strike="noStrike">
              <a:latin typeface="Arial"/>
            </a:endParaRPr>
          </a:p>
          <a:p>
            <a:pPr>
              <a:lnSpc>
                <a:spcPct val="100000"/>
              </a:lnSpc>
              <a:buNone/>
              <a:tabLst>
                <a:tab algn="l" pos="0"/>
              </a:tabLst>
            </a:pPr>
            <a:r>
              <a:rPr b="0" lang="en-GB" sz="1400" spc="-1" strike="noStrike">
                <a:solidFill>
                  <a:srgbClr val="000000"/>
                </a:solidFill>
                <a:latin typeface="Calibri"/>
              </a:rPr>
              <a:t>QUE PODEM SER REFERENCIADAS. ELA É CARREGADA QUANDO O PROGRAMA É COLOCADO NA MEMÓRIA E NÃO PODESER ALTERADO. EXISTE UM ENDEREÇO IMPLICITO O</a:t>
            </a:r>
            <a:r>
              <a:rPr b="1" lang="en-GB" sz="1400" spc="-1" strike="noStrike">
                <a:solidFill>
                  <a:srgbClr val="000000"/>
                </a:solidFill>
                <a:latin typeface="Calibri"/>
              </a:rPr>
              <a:t> CPP</a:t>
            </a:r>
            <a:r>
              <a:rPr b="0" lang="en-GB" sz="1400" spc="-1" strike="noStrike">
                <a:solidFill>
                  <a:srgbClr val="000000"/>
                </a:solidFill>
                <a:latin typeface="Calibri"/>
              </a:rPr>
              <a:t> QUE APONTA PARA A PRIMEIRA PALAVRA DO POOL DE CONSTANTES.</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THE LOCAL VARIABLE FRAME_</a:t>
            </a:r>
            <a:r>
              <a:rPr b="0" lang="en-GB" sz="1400" spc="-1" strike="noStrike">
                <a:solidFill>
                  <a:srgbClr val="000000"/>
                </a:solidFill>
                <a:latin typeface="Calibri"/>
              </a:rPr>
              <a:t> PARA CADA CHAMADA DE UM PROGRAMA, UMA ÁREA É RESERVADA PARA ALOCAR VARIAVEIS DURANTE O TEMPO DE VIDA DO PROGRAMA. ESTE ESPAÇO NÃO INCLUI  A PILHA DE  OPERANDOS.</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THE OPERAND STACK_ </a:t>
            </a:r>
            <a:r>
              <a:rPr b="0" lang="en-GB" sz="1400" spc="-1" strike="noStrike">
                <a:solidFill>
                  <a:srgbClr val="000000"/>
                </a:solidFill>
                <a:latin typeface="Calibri"/>
              </a:rPr>
              <a:t>A PILHA DE OPERANDO É ALOCADA DIRETAMENTE ACIMA DO FRAME DE</a:t>
            </a:r>
            <a:endParaRPr b="0" lang="pt-BR" sz="1400" spc="-1" strike="noStrike">
              <a:latin typeface="Arial"/>
            </a:endParaRPr>
          </a:p>
          <a:p>
            <a:pPr>
              <a:lnSpc>
                <a:spcPct val="100000"/>
              </a:lnSpc>
              <a:buNone/>
              <a:tabLst>
                <a:tab algn="l" pos="0"/>
              </a:tabLst>
            </a:pPr>
            <a:r>
              <a:rPr b="0" lang="en-GB" sz="1400" spc="-1" strike="noStrike">
                <a:solidFill>
                  <a:srgbClr val="000000"/>
                </a:solidFill>
                <a:latin typeface="Calibri"/>
              </a:rPr>
              <a:t>VARIÁVEIS LOCAIS.</a:t>
            </a:r>
            <a:endParaRPr b="0" lang="pt-BR" sz="1400" spc="-1" strike="noStrike">
              <a:latin typeface="Arial"/>
            </a:endParaRPr>
          </a:p>
          <a:p>
            <a:pPr>
              <a:lnSpc>
                <a:spcPct val="100000"/>
              </a:lnSpc>
              <a:buNone/>
              <a:tabLst>
                <a:tab algn="l" pos="0"/>
              </a:tabLst>
            </a:pPr>
            <a:r>
              <a:rPr b="0" lang="en-GB" sz="1400" spc="-1" strike="noStrike">
                <a:solidFill>
                  <a:srgbClr val="000000"/>
                </a:solidFill>
                <a:latin typeface="Calibri"/>
              </a:rPr>
              <a:t> </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THE METHOD AREA_ </a:t>
            </a:r>
            <a:r>
              <a:rPr b="0" lang="en-GB" sz="1400" spc="-1" strike="noStrike">
                <a:solidFill>
                  <a:srgbClr val="000000"/>
                </a:solidFill>
                <a:latin typeface="Calibri"/>
              </a:rPr>
              <a:t>É A REGIÃO DE MEMÓRIA QUE  CONTÉM O PROGRAMA. ESTA ÁREA É APONTADA PELO REGISTRADOR PC.</a:t>
            </a:r>
            <a:endParaRPr b="0" lang="pt-BR" sz="1400" spc="-1" strike="noStrike">
              <a:latin typeface="Arial"/>
            </a:endParaRPr>
          </a:p>
          <a:p>
            <a:pPr>
              <a:lnSpc>
                <a:spcPct val="100000"/>
              </a:lnSpc>
              <a:buNone/>
              <a:tabLst>
                <a:tab algn="l" pos="0"/>
              </a:tabLst>
            </a:pP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 Box 1"/>
          <p:cNvSpPr/>
          <p:nvPr/>
        </p:nvSpPr>
        <p:spPr>
          <a:xfrm>
            <a:off x="845280" y="179280"/>
            <a:ext cx="7516080" cy="94572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400" spc="-1" strike="noStrike">
                <a:solidFill>
                  <a:srgbClr val="000000"/>
                </a:solidFill>
                <a:latin typeface="Calibri"/>
              </a:rPr>
              <a:t>CONJUNTO DE INSTRUÇÕES DO PROCESSADOR. É ESTE CONJUNTO DE INSTRUÇÕES QUE A</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UNIDADE DE CONTROLE DEVE GERAR OS SINAIS DE CONTROLE NECESSÁRIOS PARA QUE CADA UMA</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DELAS POSSA SER EXECUTADA PELO CAMINHO DE DADOS.</a:t>
            </a:r>
            <a:endParaRPr b="0" lang="pt-BR" sz="1400" spc="-1" strike="noStrike">
              <a:latin typeface="Arial"/>
            </a:endParaRPr>
          </a:p>
          <a:p>
            <a:pPr>
              <a:lnSpc>
                <a:spcPct val="100000"/>
              </a:lnSpc>
              <a:buNone/>
              <a:tabLst>
                <a:tab algn="l" pos="0"/>
              </a:tabLst>
            </a:pPr>
            <a:endParaRPr b="0" lang="pt-BR" sz="1400" spc="-1" strike="noStrike">
              <a:latin typeface="Arial"/>
            </a:endParaRPr>
          </a:p>
        </p:txBody>
      </p:sp>
      <p:pic>
        <p:nvPicPr>
          <p:cNvPr id="312" name="Picture 2" descr=""/>
          <p:cNvPicPr/>
          <p:nvPr/>
        </p:nvPicPr>
        <p:blipFill>
          <a:blip r:embed="rId1"/>
          <a:stretch/>
        </p:blipFill>
        <p:spPr>
          <a:xfrm>
            <a:off x="1079640" y="1079640"/>
            <a:ext cx="7198920" cy="54954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 Box 1"/>
          <p:cNvSpPr/>
          <p:nvPr/>
        </p:nvSpPr>
        <p:spPr>
          <a:xfrm>
            <a:off x="692640" y="0"/>
            <a:ext cx="8525160" cy="7394040"/>
          </a:xfrm>
          <a:prstGeom prst="rect">
            <a:avLst/>
          </a:prstGeom>
          <a:noFill/>
          <a:ln w="0">
            <a:noFill/>
          </a:ln>
        </p:spPr>
        <p:style>
          <a:lnRef idx="0"/>
          <a:fillRef idx="0"/>
          <a:effectRef idx="0"/>
          <a:fontRef idx="minor"/>
        </p:style>
        <p:txBody>
          <a:bodyPr wrap="none" lIns="90000" rIns="90000" tIns="46800" bIns="46800" anchor="t">
            <a:spAutoFit/>
          </a:bodyPr>
          <a:p>
            <a:pPr marL="457200" indent="-457200">
              <a:lnSpc>
                <a:spcPct val="100000"/>
              </a:lnSpc>
              <a:buNone/>
              <a:tabLst>
                <a:tab algn="l" pos="0"/>
              </a:tabLst>
            </a:pPr>
            <a:r>
              <a:rPr b="1" lang="en-GB" sz="1600" spc="-1" strike="noStrike">
                <a:solidFill>
                  <a:srgbClr val="000000"/>
                </a:solidFill>
                <a:latin typeface="Calibri"/>
              </a:rPr>
              <a:t>FORAM DEFINIDAS INSTRUÇÕES PARA COLOCAR PALAVRAS DE VÁRIAS FONTES</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DENTRO DA PILHA, TAIS COMO: LDC_W, ILOAD E BIPUSH.</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UMA VARIÁVEL PODE SER RETIRADA DA PILHA E ARMAZENADA DENTRO DO </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QUADRO DE VARIÁVEIS LOCAIS, INSTRUÇÃO ISTORE.</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OPERAÇÕES ARITMÉTICAS IADD E ISUB, BEM COMO OPERAÇÕES LÓGICAS IAND E</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IOR PODEM SER REALIZADAS USANDO DUAS PALAVRAS RETIRADAS DO TOPO</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DA PILHA, COM O RESULTADO COLOCADO DE VOLTA AO TOPO DA PILHA.</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INSTRUÇÕES DE DESVIO CONDICIONAL COMO: IFEQ, IFLT E IF_ICMPEQ; E </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INCONDICIONAL, GOTO, AJUSTAM O PC AO DESLOCAMENTO DE 16 BITS COM SINAL</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CONTIDO NA INSTRUÇÃO.</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EXINTEM AINDA, UMA INSTRUÇÃO QUE CHAMA UM NOVO MÉTODO(PROGRAMA),</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QUE É A INSTRUÇÃO INVOKEVIRTUAL, E INSTRUÇÃO QUE RETORNA AO MÉTODO</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QUE A CHAMOU, CHAMADA IRETURN.</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O MECANISMO DA INVOKEVIRTUAL É O SEGUINTE:</a:t>
            </a:r>
            <a:endParaRPr b="0" lang="pt-BR" sz="1600" spc="-1" strike="noStrike">
              <a:latin typeface="Arial"/>
            </a:endParaRPr>
          </a:p>
          <a:p>
            <a:pPr marL="457200" indent="-457200">
              <a:lnSpc>
                <a:spcPct val="100000"/>
              </a:lnSpc>
              <a:buClr>
                <a:srgbClr val="000000"/>
              </a:buClr>
              <a:buFont typeface="Times New Roman"/>
              <a:buAutoNum type="arabicPeriod"/>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O CHAMADOR COLOCA DENTRO DA PILHA UM APONTADOR PARA O OBJETO</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 </a:t>
            </a:r>
            <a:r>
              <a:rPr b="1" lang="en-GB" sz="1600" spc="-1" strike="noStrike">
                <a:solidFill>
                  <a:srgbClr val="000000"/>
                </a:solidFill>
                <a:latin typeface="Calibri"/>
              </a:rPr>
              <a:t>A SER CHAMADO. NA FIGURA O APONTADOR É OBJREF.</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2. COLOCA EM SEGUIDA OS PARÂMETROS DENTRO DA PILHA, NO NOSSO EXEMPLO:</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Parameter 1, Parameter 2 e Parameter 3. FINALMENTE O INVOKEVIRTUAL É EXECUTADO.</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A INSTRUÇÃO INVOKEVIRTUAL INCLUI UM DESLOCAMENTO QUE INDICA A POSIÇÃO </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DENTRO DO POOL DE CONSTANT QUE CONTÉM O ENDEREÇO DO MÉTODO A SER</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CHAMADO.</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 Box 1"/>
          <p:cNvSpPr/>
          <p:nvPr/>
        </p:nvSpPr>
        <p:spPr>
          <a:xfrm>
            <a:off x="1181520" y="4140360"/>
            <a:ext cx="6579000" cy="252684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marL="457200" indent="-457200">
              <a:lnSpc>
                <a:spcPct val="100000"/>
              </a:lnSpc>
              <a:buClr>
                <a:srgbClr val="000000"/>
              </a:buClr>
              <a:buFont typeface="Times New Roman"/>
              <a:buAutoNum type="alphaLcParenR"/>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MÉMORIA ANTES DA EXECUÇÃO INVOKEVIRTUAL</a:t>
            </a:r>
            <a:endParaRPr b="0" lang="pt-BR" sz="1600" spc="-1" strike="noStrike">
              <a:latin typeface="Arial"/>
            </a:endParaRPr>
          </a:p>
          <a:p>
            <a:pPr marL="457200" indent="-457200">
              <a:lnSpc>
                <a:spcPct val="100000"/>
              </a:lnSpc>
              <a:buClr>
                <a:srgbClr val="000000"/>
              </a:buClr>
              <a:buFont typeface="Times New Roman"/>
              <a:buAutoNum type="alphaLcParenR"/>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600" spc="-1" strike="noStrike">
                <a:solidFill>
                  <a:srgbClr val="000000"/>
                </a:solidFill>
                <a:latin typeface="Calibri"/>
              </a:rPr>
              <a:t>MEMÓRIA DEPOIS DA EXECUÇÃO </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NA ÁREA DO METÓDO, OS 4 PRIMEIROS BYTES INDICAM:</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_ OS DOIS PRIMEIROS O NÚMERO DE PARÂMETROS DO MÉTODO</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_ OS DOIS ÚLTIMOS BYTES INDICAM O TAMANHO DA ÁREA DE</a:t>
            </a:r>
            <a:endParaRPr b="0" lang="pt-BR" sz="1600" spc="-1" strike="noStrike">
              <a:latin typeface="Arial"/>
            </a:endParaRPr>
          </a:p>
          <a:p>
            <a:pPr marL="457200" indent="-457200">
              <a:lnSpc>
                <a:spcPct val="100000"/>
              </a:lnSpc>
              <a:buNone/>
              <a:tabLst>
                <a:tab algn="l" pos="0"/>
              </a:tabLst>
            </a:pPr>
            <a:r>
              <a:rPr b="1" lang="en-GB" sz="1600" spc="-1" strike="noStrike">
                <a:solidFill>
                  <a:srgbClr val="000000"/>
                </a:solidFill>
                <a:latin typeface="Calibri"/>
              </a:rPr>
              <a:t>VARIÁVEIS LOCAIS.</a:t>
            </a: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a:p>
            <a:pPr marL="457200" indent="-457200">
              <a:lnSpc>
                <a:spcPct val="100000"/>
              </a:lnSpc>
              <a:buNone/>
              <a:tabLst>
                <a:tab algn="l" pos="0"/>
              </a:tabLst>
            </a:pPr>
            <a:endParaRPr b="0" lang="pt-BR" sz="1600" spc="-1" strike="noStrike">
              <a:latin typeface="Arial"/>
            </a:endParaRPr>
          </a:p>
        </p:txBody>
      </p:sp>
      <p:pic>
        <p:nvPicPr>
          <p:cNvPr id="315" name="Picture 2" descr=""/>
          <p:cNvPicPr/>
          <p:nvPr/>
        </p:nvPicPr>
        <p:blipFill>
          <a:blip r:embed="rId1"/>
          <a:stretch/>
        </p:blipFill>
        <p:spPr>
          <a:xfrm>
            <a:off x="1800360" y="179280"/>
            <a:ext cx="5379840" cy="37796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 Box 1"/>
          <p:cNvSpPr/>
          <p:nvPr/>
        </p:nvSpPr>
        <p:spPr>
          <a:xfrm>
            <a:off x="937440" y="203040"/>
            <a:ext cx="394704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MEMÓRIA APÓS A EXECUÇÃO DE IRETURN    </a:t>
            </a:r>
            <a:endParaRPr b="0" lang="pt-BR" sz="1600" spc="-1" strike="noStrike">
              <a:latin typeface="Arial"/>
            </a:endParaRPr>
          </a:p>
        </p:txBody>
      </p:sp>
      <p:pic>
        <p:nvPicPr>
          <p:cNvPr id="317" name="Picture 2" descr=""/>
          <p:cNvPicPr/>
          <p:nvPr/>
        </p:nvPicPr>
        <p:blipFill>
          <a:blip r:embed="rId1"/>
          <a:stretch/>
        </p:blipFill>
        <p:spPr>
          <a:xfrm>
            <a:off x="1440000" y="900000"/>
            <a:ext cx="6479640" cy="504000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 Box 1"/>
          <p:cNvSpPr/>
          <p:nvPr/>
        </p:nvSpPr>
        <p:spPr>
          <a:xfrm>
            <a:off x="834120" y="179280"/>
            <a:ext cx="7586280" cy="228348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INSTRUÇÃO IADD(ADIÇÃO DO OPERANDO APONTADO POR SP COM VALOR APONTADO,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POR SP-1.O RESULTADO É COLOCADO NA POSIÇÃO APONTADA POR SP-1:</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1. INCREMENTA O SP PARA BUSCAR O PRÓXIMO BYTE APÓS O OPCODE. O TOS CONTÉM</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O VALOR DO OPERANDO QUE ESTÁ NO TOPO DA PILHA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2.O BYTE É TRAZIDO DA PILHA E COLOCADO DENTRO DE MDR. O CONTEÚDO DE TOS É</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COLOCADO EM H.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3. H, QUE CONTÉM O TOPO DA PILHA, É ADICIONADO AO MDR, QUE CONTÉM O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SEGUNDO OPERANDO, E O RESULTADO É ARMAZENADO NA PILHA E EM TOS.</a:t>
            </a:r>
            <a:endParaRPr b="0" lang="pt-BR" sz="1600" spc="-1" strike="noStrike">
              <a:latin typeface="Arial"/>
            </a:endParaRPr>
          </a:p>
        </p:txBody>
      </p:sp>
      <p:sp>
        <p:nvSpPr>
          <p:cNvPr id="319" name="Text Box 2"/>
          <p:cNvSpPr/>
          <p:nvPr/>
        </p:nvSpPr>
        <p:spPr>
          <a:xfrm>
            <a:off x="1288080" y="4994280"/>
            <a:ext cx="6678000" cy="94572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400" spc="-1" strike="noStrike">
                <a:solidFill>
                  <a:srgbClr val="000000"/>
                </a:solidFill>
                <a:latin typeface="Calibri"/>
              </a:rPr>
              <a:t>MICROPROGRMA QUE EXECUTA A INSTRUÇÃO DO NÍVEL ISA IADD.</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ISA _ ARQUITETURA DO CONJUNTO DE INSTRUÇÕES ( INSTRUCTION SET ARCHITECTURE)</a:t>
            </a:r>
            <a:r>
              <a:rPr b="1" lang="en-GB" sz="1400" spc="-1" strike="noStrike">
                <a:solidFill>
                  <a:srgbClr val="000000"/>
                </a:solidFill>
                <a:latin typeface="Calibri"/>
              </a:rPr>
              <a:t>‏</a:t>
            </a:r>
            <a:endParaRPr b="0" lang="pt-BR" sz="1400" spc="-1" strike="noStrike">
              <a:latin typeface="Arial"/>
            </a:endParaRPr>
          </a:p>
          <a:p>
            <a:pPr>
              <a:lnSpc>
                <a:spcPct val="100000"/>
              </a:lnSpc>
              <a:buNone/>
              <a:tabLst>
                <a:tab algn="l" pos="0"/>
              </a:tabLst>
            </a:pPr>
            <a:endParaRPr b="0" lang="pt-BR" sz="1400" spc="-1" strike="noStrike">
              <a:latin typeface="Arial"/>
            </a:endParaRPr>
          </a:p>
        </p:txBody>
      </p:sp>
      <p:sp>
        <p:nvSpPr>
          <p:cNvPr id="320" name="Text Box 3"/>
          <p:cNvSpPr/>
          <p:nvPr/>
        </p:nvSpPr>
        <p:spPr>
          <a:xfrm>
            <a:off x="1062360" y="2652840"/>
            <a:ext cx="8212680" cy="228348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Rótulo</a:t>
            </a:r>
            <a:r>
              <a:rPr b="1" lang="en-GB" sz="1600" spc="-1" strike="noStrike">
                <a:solidFill>
                  <a:srgbClr val="000000"/>
                </a:solidFill>
                <a:latin typeface="Calibri"/>
              </a:rPr>
              <a:t>	</a:t>
            </a:r>
            <a:r>
              <a:rPr b="1" lang="en-GB" sz="1600" spc="-1" strike="noStrike">
                <a:solidFill>
                  <a:srgbClr val="000000"/>
                </a:solidFill>
                <a:latin typeface="Calibri"/>
              </a:rPr>
              <a:t>	</a:t>
            </a:r>
            <a:r>
              <a:rPr b="1" lang="en-GB" sz="1600" spc="-1" strike="noStrike">
                <a:solidFill>
                  <a:srgbClr val="000000"/>
                </a:solidFill>
                <a:latin typeface="Calibri"/>
              </a:rPr>
              <a:t>Operação</a:t>
            </a:r>
            <a:r>
              <a:rPr b="1" lang="en-GB" sz="1600" spc="-1" strike="noStrike">
                <a:solidFill>
                  <a:srgbClr val="000000"/>
                </a:solidFill>
                <a:latin typeface="Calibri"/>
              </a:rPr>
              <a:t>	</a:t>
            </a:r>
            <a:r>
              <a:rPr b="1" lang="en-GB" sz="1600" spc="-1" strike="noStrike">
                <a:solidFill>
                  <a:srgbClr val="000000"/>
                </a:solidFill>
                <a:latin typeface="Calibri"/>
              </a:rPr>
              <a:t>	</a:t>
            </a:r>
            <a:r>
              <a:rPr b="1" lang="en-GB" sz="1600" spc="-1" strike="noStrike">
                <a:solidFill>
                  <a:srgbClr val="000000"/>
                </a:solidFill>
                <a:latin typeface="Calibri"/>
              </a:rPr>
              <a:t>	</a:t>
            </a:r>
            <a:r>
              <a:rPr b="1" lang="en-GB" sz="1600" spc="-1" strike="noStrike">
                <a:solidFill>
                  <a:srgbClr val="000000"/>
                </a:solidFill>
                <a:latin typeface="Calibri"/>
              </a:rPr>
              <a:t>Comentário</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Main1</a:t>
            </a:r>
            <a:r>
              <a:rPr b="0" lang="en-GB" sz="1600" spc="-1" strike="noStrike">
                <a:solidFill>
                  <a:srgbClr val="000000"/>
                </a:solidFill>
                <a:latin typeface="Calibri"/>
              </a:rPr>
              <a:t>	</a:t>
            </a:r>
            <a:r>
              <a:rPr b="0" lang="en-GB" sz="1600" spc="-1" strike="noStrike">
                <a:solidFill>
                  <a:srgbClr val="000000"/>
                </a:solidFill>
                <a:latin typeface="Calibri"/>
              </a:rPr>
              <a:t>PC=PC+1;fetch;goto(MBR)</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MBR guarda o opcode; lê o próximo byte; </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salta p/ valor do opcode</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Nop1</a:t>
            </a:r>
            <a:r>
              <a:rPr b="0" lang="en-GB" sz="1600" spc="-1" strike="noStrike">
                <a:solidFill>
                  <a:srgbClr val="000000"/>
                </a:solidFill>
                <a:latin typeface="Calibri"/>
              </a:rPr>
              <a:t>	</a:t>
            </a:r>
            <a:r>
              <a:rPr b="0" lang="en-GB" sz="1600" spc="-1" strike="noStrike">
                <a:solidFill>
                  <a:srgbClr val="000000"/>
                </a:solidFill>
                <a:latin typeface="Calibri"/>
              </a:rPr>
              <a:t>goto Main1</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Não faz nada</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Iadd1</a:t>
            </a:r>
            <a:r>
              <a:rPr b="0" lang="en-GB" sz="1600" spc="-1" strike="noStrike">
                <a:solidFill>
                  <a:srgbClr val="000000"/>
                </a:solidFill>
                <a:latin typeface="Calibri"/>
              </a:rPr>
              <a:t>	</a:t>
            </a:r>
            <a:r>
              <a:rPr b="0" lang="en-GB" sz="1600" spc="-1" strike="noStrike">
                <a:solidFill>
                  <a:srgbClr val="000000"/>
                </a:solidFill>
                <a:latin typeface="Calibri"/>
              </a:rPr>
              <a:t>MAR=SP=SP-1;GOTO Iadd2</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Lê a próxima palavra do topo da pilha</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Iadd2</a:t>
            </a:r>
            <a:r>
              <a:rPr b="0" lang="en-GB" sz="1600" spc="-1" strike="noStrike">
                <a:solidFill>
                  <a:srgbClr val="000000"/>
                </a:solidFill>
                <a:latin typeface="Calibri"/>
              </a:rPr>
              <a:t>	</a:t>
            </a:r>
            <a:r>
              <a:rPr b="0" lang="en-GB" sz="1600" spc="-1" strike="noStrike">
                <a:solidFill>
                  <a:srgbClr val="000000"/>
                </a:solidFill>
                <a:latin typeface="Calibri"/>
              </a:rPr>
              <a:t>H=TOS;RD;GOTO Iadd3</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H=topo da pilha</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Iadd3</a:t>
            </a:r>
            <a:r>
              <a:rPr b="0" lang="en-GB" sz="1600" spc="-1" strike="noStrike">
                <a:solidFill>
                  <a:srgbClr val="000000"/>
                </a:solidFill>
                <a:latin typeface="Calibri"/>
              </a:rPr>
              <a:t>	</a:t>
            </a:r>
            <a:r>
              <a:rPr b="0" lang="en-GB" sz="1600" spc="-1" strike="noStrike">
                <a:solidFill>
                  <a:srgbClr val="000000"/>
                </a:solidFill>
                <a:latin typeface="Calibri"/>
              </a:rPr>
              <a:t>MDR=TOS=MDR+H;wr;goto Main11</a:t>
            </a:r>
            <a:r>
              <a:rPr b="0" lang="en-GB" sz="1600" spc="-1" strike="noStrike">
                <a:solidFill>
                  <a:srgbClr val="000000"/>
                </a:solidFill>
                <a:latin typeface="Calibri"/>
              </a:rPr>
              <a:t>	</a:t>
            </a:r>
            <a:r>
              <a:rPr b="0" lang="en-GB" sz="1600" spc="-1" strike="noStrike">
                <a:solidFill>
                  <a:srgbClr val="000000"/>
                </a:solidFill>
                <a:latin typeface="Calibri"/>
              </a:rPr>
              <a:t>Adiciona duas palavras; salva no topo da </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	</a:t>
            </a:r>
            <a:r>
              <a:rPr b="0" lang="en-GB" sz="1600" spc="-1" strike="noStrike">
                <a:solidFill>
                  <a:srgbClr val="000000"/>
                </a:solidFill>
                <a:latin typeface="Calibri"/>
              </a:rPr>
              <a:t>pilha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 Box 1"/>
          <p:cNvSpPr/>
          <p:nvPr/>
        </p:nvSpPr>
        <p:spPr>
          <a:xfrm>
            <a:off x="1440000" y="360360"/>
            <a:ext cx="2339640" cy="31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pt-BR" sz="1500" spc="-1" strike="noStrike">
                <a:solidFill>
                  <a:srgbClr val="000000"/>
                </a:solidFill>
                <a:latin typeface="Calibri"/>
              </a:rPr>
              <a:t>PROGRAMA EM JAVA:</a:t>
            </a:r>
            <a:endParaRPr b="0" lang="pt-BR" sz="1500" spc="-1" strike="noStrike">
              <a:latin typeface="Arial"/>
            </a:endParaRPr>
          </a:p>
        </p:txBody>
      </p:sp>
      <p:sp>
        <p:nvSpPr>
          <p:cNvPr id="322" name="Text Box 2"/>
          <p:cNvSpPr/>
          <p:nvPr/>
        </p:nvSpPr>
        <p:spPr>
          <a:xfrm>
            <a:off x="720720" y="2560680"/>
            <a:ext cx="5579640" cy="318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pt-BR" sz="1500" spc="-1" strike="noStrike">
                <a:solidFill>
                  <a:srgbClr val="000000"/>
                </a:solidFill>
                <a:latin typeface="Calibri"/>
              </a:rPr>
              <a:t>PROGRAMA EM ASSEMBLY  E EM CÓDIGO DE MÁQUINA:</a:t>
            </a:r>
            <a:endParaRPr b="0" lang="pt-BR" sz="1500" spc="-1" strike="noStrike">
              <a:latin typeface="Arial"/>
            </a:endParaRPr>
          </a:p>
        </p:txBody>
      </p:sp>
      <p:pic>
        <p:nvPicPr>
          <p:cNvPr id="323" name="Picture 3" descr=""/>
          <p:cNvPicPr/>
          <p:nvPr/>
        </p:nvPicPr>
        <p:blipFill>
          <a:blip r:embed="rId1"/>
          <a:stretch/>
        </p:blipFill>
        <p:spPr>
          <a:xfrm>
            <a:off x="3240000" y="900000"/>
            <a:ext cx="961560" cy="1285560"/>
          </a:xfrm>
          <a:prstGeom prst="rect">
            <a:avLst/>
          </a:prstGeom>
          <a:ln w="0">
            <a:noFill/>
          </a:ln>
        </p:spPr>
      </p:pic>
      <p:pic>
        <p:nvPicPr>
          <p:cNvPr id="324" name="Picture 4" descr=""/>
          <p:cNvPicPr/>
          <p:nvPr/>
        </p:nvPicPr>
        <p:blipFill>
          <a:blip r:embed="rId2"/>
          <a:stretch/>
        </p:blipFill>
        <p:spPr>
          <a:xfrm>
            <a:off x="1979640" y="3240000"/>
            <a:ext cx="4723920" cy="324756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5" name="Picture 1" descr=""/>
          <p:cNvPicPr/>
          <p:nvPr/>
        </p:nvPicPr>
        <p:blipFill>
          <a:blip r:embed="rId1"/>
          <a:stretch/>
        </p:blipFill>
        <p:spPr>
          <a:xfrm>
            <a:off x="1079640" y="1979640"/>
            <a:ext cx="6659280" cy="2879280"/>
          </a:xfrm>
          <a:prstGeom prst="rect">
            <a:avLst/>
          </a:prstGeom>
          <a:ln w="0">
            <a:noFill/>
          </a:ln>
        </p:spPr>
      </p:pic>
      <p:sp>
        <p:nvSpPr>
          <p:cNvPr id="326" name="Text Box 2"/>
          <p:cNvSpPr/>
          <p:nvPr/>
        </p:nvSpPr>
        <p:spPr>
          <a:xfrm>
            <a:off x="720720" y="360360"/>
            <a:ext cx="5579640" cy="360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pt-BR" sz="1500" spc="-1" strike="noStrike">
                <a:solidFill>
                  <a:srgbClr val="000000"/>
                </a:solidFill>
                <a:latin typeface="Calibri"/>
              </a:rPr>
              <a:t>A PILHA APÓS A EXECUÇÃO DE CADA INSTRUÇÃO:</a:t>
            </a:r>
            <a:endParaRPr b="0" lang="pt-BR" sz="15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 name="Picture 1" descr=""/>
          <p:cNvPicPr/>
          <p:nvPr/>
        </p:nvPicPr>
        <p:blipFill>
          <a:blip r:embed="rId1"/>
          <a:stretch/>
        </p:blipFill>
        <p:spPr>
          <a:xfrm>
            <a:off x="1647720" y="387360"/>
            <a:ext cx="5952600" cy="5990760"/>
          </a:xfrm>
          <a:prstGeom prst="rect">
            <a:avLst/>
          </a:prstGeom>
          <a:ln w="0">
            <a:noFill/>
          </a:ln>
        </p:spPr>
      </p:pic>
      <p:sp>
        <p:nvSpPr>
          <p:cNvPr id="328" name="Text Box 2"/>
          <p:cNvSpPr/>
          <p:nvPr/>
        </p:nvSpPr>
        <p:spPr>
          <a:xfrm>
            <a:off x="2879280" y="6386400"/>
            <a:ext cx="364680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Microprograma para a arquitetura MIC-1.</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 Box 1"/>
          <p:cNvSpPr/>
          <p:nvPr/>
        </p:nvSpPr>
        <p:spPr>
          <a:xfrm>
            <a:off x="3382920" y="2932200"/>
            <a:ext cx="2634840" cy="2757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200" spc="-1" strike="noStrike">
                <a:solidFill>
                  <a:srgbClr val="000000"/>
                </a:solidFill>
                <a:latin typeface="Calibri"/>
              </a:rPr>
              <a:t>                                                                      </a:t>
            </a:r>
            <a:endParaRPr b="0" lang="pt-BR" sz="1200" spc="-1" strike="noStrike">
              <a:latin typeface="Arial"/>
            </a:endParaRPr>
          </a:p>
        </p:txBody>
      </p:sp>
      <p:sp>
        <p:nvSpPr>
          <p:cNvPr id="330" name="Text Box 2"/>
          <p:cNvSpPr/>
          <p:nvPr/>
        </p:nvSpPr>
        <p:spPr>
          <a:xfrm>
            <a:off x="1762920" y="5219640"/>
            <a:ext cx="419688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Microprograma para a arquitetura MIC-1(cont.).</a:t>
            </a:r>
            <a:endParaRPr b="0" lang="pt-BR" sz="1600" spc="-1" strike="noStrike">
              <a:latin typeface="Arial"/>
            </a:endParaRPr>
          </a:p>
        </p:txBody>
      </p:sp>
      <p:pic>
        <p:nvPicPr>
          <p:cNvPr id="331" name="Picture 3" descr=""/>
          <p:cNvPicPr/>
          <p:nvPr/>
        </p:nvPicPr>
        <p:blipFill>
          <a:blip r:embed="rId1"/>
          <a:stretch/>
        </p:blipFill>
        <p:spPr>
          <a:xfrm>
            <a:off x="1389240" y="539640"/>
            <a:ext cx="5810040" cy="2057040"/>
          </a:xfrm>
          <a:prstGeom prst="rect">
            <a:avLst/>
          </a:prstGeom>
          <a:ln w="0">
            <a:noFill/>
          </a:ln>
        </p:spPr>
      </p:pic>
      <p:pic>
        <p:nvPicPr>
          <p:cNvPr id="332" name="Picture 4" descr=""/>
          <p:cNvPicPr/>
          <p:nvPr/>
        </p:nvPicPr>
        <p:blipFill>
          <a:blip r:embed="rId2"/>
          <a:stretch/>
        </p:blipFill>
        <p:spPr>
          <a:xfrm>
            <a:off x="1382760" y="3060720"/>
            <a:ext cx="5457600" cy="16473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 Box 1"/>
          <p:cNvSpPr/>
          <p:nvPr/>
        </p:nvSpPr>
        <p:spPr>
          <a:xfrm>
            <a:off x="1086480" y="2971800"/>
            <a:ext cx="689904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(a) UM TRANSISTOR INVERSOR (B) PORTA LÓGICA NAND (c) PORTA LÓGICA NOR</a:t>
            </a:r>
            <a:endParaRPr b="0" lang="pt-BR" sz="1600" spc="-1" strike="noStrike">
              <a:latin typeface="Arial"/>
            </a:endParaRPr>
          </a:p>
        </p:txBody>
      </p:sp>
      <p:sp>
        <p:nvSpPr>
          <p:cNvPr id="217" name="Text Box 2"/>
          <p:cNvSpPr/>
          <p:nvPr/>
        </p:nvSpPr>
        <p:spPr>
          <a:xfrm>
            <a:off x="1273680" y="5943600"/>
            <a:ext cx="666720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OS SÍMBOLOS E COMPORTAMENTO FUNCIONAL DAS CINCO PORTAS LÓGICAS</a:t>
            </a:r>
            <a:endParaRPr b="0" lang="pt-BR" sz="1600" spc="-1" strike="noStrike">
              <a:latin typeface="Arial"/>
            </a:endParaRPr>
          </a:p>
        </p:txBody>
      </p:sp>
      <p:pic>
        <p:nvPicPr>
          <p:cNvPr id="218" name="Picture 3" descr=""/>
          <p:cNvPicPr/>
          <p:nvPr/>
        </p:nvPicPr>
        <p:blipFill>
          <a:blip r:embed="rId1"/>
          <a:stretch/>
        </p:blipFill>
        <p:spPr>
          <a:xfrm>
            <a:off x="1828800" y="228600"/>
            <a:ext cx="5552640" cy="2666520"/>
          </a:xfrm>
          <a:prstGeom prst="rect">
            <a:avLst/>
          </a:prstGeom>
          <a:ln w="0">
            <a:noFill/>
          </a:ln>
        </p:spPr>
      </p:pic>
      <p:pic>
        <p:nvPicPr>
          <p:cNvPr id="219" name="Picture 4" descr=""/>
          <p:cNvPicPr/>
          <p:nvPr/>
        </p:nvPicPr>
        <p:blipFill>
          <a:blip r:embed="rId2"/>
          <a:stretch/>
        </p:blipFill>
        <p:spPr>
          <a:xfrm>
            <a:off x="1828800" y="3505320"/>
            <a:ext cx="5600520" cy="235224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Picture 1" descr=""/>
          <p:cNvPicPr/>
          <p:nvPr/>
        </p:nvPicPr>
        <p:blipFill>
          <a:blip r:embed="rId1"/>
          <a:stretch/>
        </p:blipFill>
        <p:spPr>
          <a:xfrm>
            <a:off x="1079640" y="179280"/>
            <a:ext cx="6659280" cy="5758920"/>
          </a:xfrm>
          <a:prstGeom prst="rect">
            <a:avLst/>
          </a:prstGeom>
          <a:ln w="0">
            <a:noFill/>
          </a:ln>
        </p:spPr>
      </p:pic>
      <p:sp>
        <p:nvSpPr>
          <p:cNvPr id="334" name="Text Box 2"/>
          <p:cNvSpPr/>
          <p:nvPr/>
        </p:nvSpPr>
        <p:spPr>
          <a:xfrm>
            <a:off x="1944000" y="6119640"/>
            <a:ext cx="419688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Microprograma para a arquitetura MIC-1(cont.).</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Picture 1" descr=""/>
          <p:cNvPicPr/>
          <p:nvPr/>
        </p:nvPicPr>
        <p:blipFill>
          <a:blip r:embed="rId1"/>
          <a:stretch/>
        </p:blipFill>
        <p:spPr>
          <a:xfrm>
            <a:off x="1467000" y="399960"/>
            <a:ext cx="6813360" cy="4279680"/>
          </a:xfrm>
          <a:prstGeom prst="rect">
            <a:avLst/>
          </a:prstGeom>
          <a:ln w="0">
            <a:noFill/>
          </a:ln>
        </p:spPr>
      </p:pic>
      <p:sp>
        <p:nvSpPr>
          <p:cNvPr id="336" name="Text Box 2"/>
          <p:cNvSpPr/>
          <p:nvPr/>
        </p:nvSpPr>
        <p:spPr>
          <a:xfrm>
            <a:off x="2499480" y="5602320"/>
            <a:ext cx="419688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Microprograma para a arquitetura MIC-1(cont.).</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 Box 1"/>
          <p:cNvSpPr/>
          <p:nvPr/>
        </p:nvSpPr>
        <p:spPr>
          <a:xfrm>
            <a:off x="1503360" y="228600"/>
            <a:ext cx="6401880" cy="27702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PROJETO DO NÍVEL DA MICROARQUITETURA:</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AS CARACTERÍSTICAS ALMEIJADAS NO PROJETO DE COMPUTADORES SÃO:</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1. VELOCIDADE</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2. CUSTO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3. FACILIDADE DE IMPLEMENTAÇÃO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4. REQUISITOS DE ENERGIA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5. TAMANHO FÍSICO</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endParaRPr b="0" lang="pt-BR" sz="1600" spc="-1" strike="noStrike">
              <a:latin typeface="Arial"/>
            </a:endParaRPr>
          </a:p>
        </p:txBody>
      </p:sp>
      <p:pic>
        <p:nvPicPr>
          <p:cNvPr id="338" name="Picture 2" descr=""/>
          <p:cNvPicPr/>
          <p:nvPr/>
        </p:nvPicPr>
        <p:blipFill>
          <a:blip r:embed="rId1"/>
          <a:stretch/>
        </p:blipFill>
        <p:spPr>
          <a:xfrm>
            <a:off x="720720" y="2633760"/>
            <a:ext cx="6600600" cy="36666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 Box 1"/>
          <p:cNvSpPr/>
          <p:nvPr/>
        </p:nvSpPr>
        <p:spPr>
          <a:xfrm>
            <a:off x="1410480" y="138240"/>
            <a:ext cx="7078680" cy="228348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SUPERPOSIÇÃO DE MICROOPERAÇÕES:</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A ARQUITETURA MIC-1 FAZ SUPERPOSIÇÃO NO FETCH, UMA VEZ QUE QUANDO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MAIN1 É EXECUTADO O </a:t>
            </a:r>
            <a:r>
              <a:rPr b="1" i="1" lang="en-GB" sz="1600" spc="-1" strike="noStrike">
                <a:solidFill>
                  <a:srgbClr val="000000"/>
                </a:solidFill>
                <a:latin typeface="Calibri"/>
              </a:rPr>
              <a:t>OPCODE </a:t>
            </a:r>
            <a:r>
              <a:rPr b="1" lang="en-GB" sz="1600" spc="-1" strike="noStrike">
                <a:solidFill>
                  <a:srgbClr val="000000"/>
                </a:solidFill>
                <a:latin typeface="Calibri"/>
              </a:rPr>
              <a:t>A SER INTERPRETADO JÁ SE ENCONTRA EM MBR.</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O </a:t>
            </a:r>
            <a:r>
              <a:rPr b="1" i="1" lang="en-GB" sz="1600" spc="-1" strike="noStrike">
                <a:solidFill>
                  <a:srgbClr val="000000"/>
                </a:solidFill>
                <a:latin typeface="Calibri"/>
              </a:rPr>
              <a:t>OPCODE</a:t>
            </a:r>
            <a:r>
              <a:rPr b="1" lang="en-GB" sz="1600" spc="-1" strike="noStrike">
                <a:solidFill>
                  <a:srgbClr val="000000"/>
                </a:solidFill>
                <a:latin typeface="Calibri"/>
              </a:rPr>
              <a:t> ESTÁ LÁ PORQUË FOI TRAZIDO DO LOOP PRINCIPAL ANTERIOR(SE 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INSTRUÇÃO ANTERIOR NÃO TEM OPERANDO), OU DURANTE A EXECUÇÃO DA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INSTRUÇÃO ANTERIOR.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A SUPERPOSIÇÃO BEM FEITA PODE REDUZIR O LOOP PRINCIPAL A NADA, COMO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VEREMOS A SEGUIR: </a:t>
            </a:r>
            <a:endParaRPr b="0" lang="pt-BR" sz="1600" spc="-1" strike="noStrike">
              <a:latin typeface="Arial"/>
            </a:endParaRPr>
          </a:p>
        </p:txBody>
      </p:sp>
      <p:sp>
        <p:nvSpPr>
          <p:cNvPr id="340" name="Text Box 2"/>
          <p:cNvSpPr/>
          <p:nvPr/>
        </p:nvSpPr>
        <p:spPr>
          <a:xfrm>
            <a:off x="1652400" y="3983040"/>
            <a:ext cx="59371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Execução da Instrução POP com 3 ciclos de relógio + 1 ciclo de FETCH</a:t>
            </a:r>
            <a:endParaRPr b="0" lang="pt-BR" sz="1600" spc="-1" strike="noStrike">
              <a:latin typeface="Arial"/>
            </a:endParaRPr>
          </a:p>
        </p:txBody>
      </p:sp>
      <p:sp>
        <p:nvSpPr>
          <p:cNvPr id="341" name="Text Box 3"/>
          <p:cNvSpPr/>
          <p:nvPr/>
        </p:nvSpPr>
        <p:spPr>
          <a:xfrm>
            <a:off x="1865160" y="6078600"/>
            <a:ext cx="6118560" cy="5799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Otimização da execução da Instrução POP, aproveitando o ciclo ocioso.</a:t>
            </a:r>
            <a:endParaRPr b="0" lang="pt-BR" sz="1600" spc="-1" strike="noStrike">
              <a:latin typeface="Arial"/>
            </a:endParaRPr>
          </a:p>
          <a:p>
            <a:pPr>
              <a:lnSpc>
                <a:spcPct val="100000"/>
              </a:lnSpc>
              <a:buNone/>
              <a:tabLst>
                <a:tab algn="l" pos="0"/>
              </a:tabLst>
            </a:pPr>
            <a:endParaRPr b="0" lang="pt-BR" sz="1600" spc="-1" strike="noStrike">
              <a:latin typeface="Arial"/>
            </a:endParaRPr>
          </a:p>
        </p:txBody>
      </p:sp>
      <p:pic>
        <p:nvPicPr>
          <p:cNvPr id="342" name="Picture 4" descr=""/>
          <p:cNvPicPr/>
          <p:nvPr/>
        </p:nvPicPr>
        <p:blipFill>
          <a:blip r:embed="rId1"/>
          <a:stretch/>
        </p:blipFill>
        <p:spPr>
          <a:xfrm>
            <a:off x="1260360" y="2340000"/>
            <a:ext cx="6119280" cy="1618920"/>
          </a:xfrm>
          <a:prstGeom prst="rect">
            <a:avLst/>
          </a:prstGeom>
          <a:ln w="0">
            <a:noFill/>
          </a:ln>
        </p:spPr>
      </p:pic>
      <p:pic>
        <p:nvPicPr>
          <p:cNvPr id="343" name="Picture 5" descr=""/>
          <p:cNvPicPr/>
          <p:nvPr/>
        </p:nvPicPr>
        <p:blipFill>
          <a:blip r:embed="rId2"/>
          <a:stretch/>
        </p:blipFill>
        <p:spPr>
          <a:xfrm>
            <a:off x="1260360" y="4319640"/>
            <a:ext cx="6119280" cy="17395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 Box 1"/>
          <p:cNvSpPr/>
          <p:nvPr/>
        </p:nvSpPr>
        <p:spPr>
          <a:xfrm>
            <a:off x="1178280" y="138240"/>
            <a:ext cx="356580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ARQUITETURA DE TRËS BARRAMENTOS:</a:t>
            </a:r>
            <a:endParaRPr b="0" lang="pt-BR" sz="1600" spc="-1" strike="noStrike">
              <a:latin typeface="Arial"/>
            </a:endParaRPr>
          </a:p>
        </p:txBody>
      </p:sp>
      <p:sp>
        <p:nvSpPr>
          <p:cNvPr id="345" name="Text Box 2"/>
          <p:cNvSpPr/>
          <p:nvPr/>
        </p:nvSpPr>
        <p:spPr>
          <a:xfrm>
            <a:off x="2158920" y="2479680"/>
            <a:ext cx="5189040" cy="5799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Microprograma da instrução ILOAD na arquitetura com dois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barramentos</a:t>
            </a:r>
            <a:endParaRPr b="0" lang="pt-BR" sz="1600" spc="-1" strike="noStrike">
              <a:latin typeface="Arial"/>
            </a:endParaRPr>
          </a:p>
        </p:txBody>
      </p:sp>
      <p:sp>
        <p:nvSpPr>
          <p:cNvPr id="346" name="Text Box 3"/>
          <p:cNvSpPr/>
          <p:nvPr/>
        </p:nvSpPr>
        <p:spPr>
          <a:xfrm>
            <a:off x="2171520" y="5219640"/>
            <a:ext cx="5182920" cy="5799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Microprograma da instrução ILOAD na arquitetura com Trës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barramentos</a:t>
            </a:r>
            <a:endParaRPr b="0" lang="pt-BR" sz="1600" spc="-1" strike="noStrike">
              <a:latin typeface="Arial"/>
            </a:endParaRPr>
          </a:p>
        </p:txBody>
      </p:sp>
      <p:pic>
        <p:nvPicPr>
          <p:cNvPr id="347" name="Picture 4" descr=""/>
          <p:cNvPicPr/>
          <p:nvPr/>
        </p:nvPicPr>
        <p:blipFill>
          <a:blip r:embed="rId1"/>
          <a:stretch/>
        </p:blipFill>
        <p:spPr>
          <a:xfrm>
            <a:off x="1800360" y="539640"/>
            <a:ext cx="6300360" cy="1618920"/>
          </a:xfrm>
          <a:prstGeom prst="rect">
            <a:avLst/>
          </a:prstGeom>
          <a:ln w="0">
            <a:noFill/>
          </a:ln>
        </p:spPr>
      </p:pic>
      <p:pic>
        <p:nvPicPr>
          <p:cNvPr id="348" name="Picture 5" descr=""/>
          <p:cNvPicPr/>
          <p:nvPr/>
        </p:nvPicPr>
        <p:blipFill>
          <a:blip r:embed="rId2"/>
          <a:stretch/>
        </p:blipFill>
        <p:spPr>
          <a:xfrm>
            <a:off x="1625760" y="3240000"/>
            <a:ext cx="6473520" cy="17791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 Box 1"/>
          <p:cNvSpPr/>
          <p:nvPr/>
        </p:nvSpPr>
        <p:spPr>
          <a:xfrm>
            <a:off x="768600" y="179280"/>
            <a:ext cx="6796800" cy="20401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UNIDADE DE FETCH(busca)  DE INSTRUÇÃO:</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OBSERVE QUE NA ARQUITETURA MIC-1 PARA CADA INSTRUÇÃO AS SEGUINTES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OPERAÇÕES PODEM OCORRER:</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1. O PC PASSA PELA ULA E É INCREMENTADO.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2. O PC É USADO PARA BUSCAR O PRÓXIMO BYTE NO FLUXO DE INSTRUÇÃO.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3. OPERANDOS SÃO LIDOS DA MEMÓRIA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4. OPERANDOS SÃO ESCRITOS PARA A MEMÓRIA.</a:t>
            </a:r>
            <a:endParaRPr b="0" lang="pt-BR" sz="1600" spc="-1" strike="noStrike">
              <a:latin typeface="Arial"/>
            </a:endParaRPr>
          </a:p>
        </p:txBody>
      </p:sp>
      <p:sp>
        <p:nvSpPr>
          <p:cNvPr id="350" name="Text Box 2"/>
          <p:cNvSpPr/>
          <p:nvPr/>
        </p:nvSpPr>
        <p:spPr>
          <a:xfrm>
            <a:off x="6152400" y="2160720"/>
            <a:ext cx="2896920" cy="39733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500" spc="-1" strike="noStrike">
                <a:solidFill>
                  <a:srgbClr val="000000"/>
                </a:solidFill>
                <a:latin typeface="Calibri"/>
              </a:rPr>
              <a:t>UNIDADE INDEPENDENTE IFU:</a:t>
            </a:r>
            <a:endParaRPr b="0" lang="pt-BR" sz="1500" spc="-1" strike="noStrike">
              <a:latin typeface="Arial"/>
            </a:endParaRPr>
          </a:p>
          <a:p>
            <a:pPr>
              <a:lnSpc>
                <a:spcPct val="100000"/>
              </a:lnSpc>
              <a:buNone/>
              <a:tabLst>
                <a:tab algn="l" pos="0"/>
              </a:tabLst>
            </a:pP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1. ELIMINA O LOOP MAIN1,</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 </a:t>
            </a:r>
            <a:r>
              <a:rPr b="1" lang="en-GB" sz="1500" spc="-1" strike="noStrike">
                <a:solidFill>
                  <a:srgbClr val="000000"/>
                </a:solidFill>
                <a:latin typeface="Calibri"/>
              </a:rPr>
              <a:t>UMA VEZ QUE AO FIM DE CADA </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INSTRUÇÃO  SALTA</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DIRETAMENTE PARA</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A PRÓXIMA.</a:t>
            </a:r>
            <a:endParaRPr b="0" lang="pt-BR" sz="1500" spc="-1" strike="noStrike">
              <a:latin typeface="Arial"/>
            </a:endParaRPr>
          </a:p>
          <a:p>
            <a:pPr>
              <a:lnSpc>
                <a:spcPct val="100000"/>
              </a:lnSpc>
              <a:buNone/>
              <a:tabLst>
                <a:tab algn="l" pos="0"/>
              </a:tabLst>
            </a:pP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2. EVITA A ULA DE </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INCREMENTAR  O PC</a:t>
            </a:r>
            <a:endParaRPr b="0" lang="pt-BR" sz="1500" spc="-1" strike="noStrike">
              <a:latin typeface="Arial"/>
            </a:endParaRPr>
          </a:p>
          <a:p>
            <a:pPr>
              <a:lnSpc>
                <a:spcPct val="100000"/>
              </a:lnSpc>
              <a:buNone/>
              <a:tabLst>
                <a:tab algn="l" pos="0"/>
              </a:tabLst>
            </a:pP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3. REDUZ O CAMINHO DOS </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DADOS, UMA VEZ QUE UM ÍNDICE</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 </a:t>
            </a:r>
            <a:r>
              <a:rPr b="1" lang="en-GB" sz="1500" spc="-1" strike="noStrike">
                <a:solidFill>
                  <a:srgbClr val="000000"/>
                </a:solidFill>
                <a:latin typeface="Calibri"/>
              </a:rPr>
              <a:t>DE 16 BITS É COLOCADO</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 </a:t>
            </a:r>
            <a:r>
              <a:rPr b="1" lang="en-GB" sz="1500" spc="-1" strike="noStrike">
                <a:solidFill>
                  <a:srgbClr val="000000"/>
                </a:solidFill>
                <a:latin typeface="Calibri"/>
              </a:rPr>
              <a:t>DIRETAMENTE  PARA A ULA, </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SEM NECESSIDADE DE SER </a:t>
            </a:r>
            <a:endParaRPr b="0" lang="pt-BR" sz="1500" spc="-1" strike="noStrike">
              <a:latin typeface="Arial"/>
            </a:endParaRPr>
          </a:p>
          <a:p>
            <a:pPr>
              <a:lnSpc>
                <a:spcPct val="100000"/>
              </a:lnSpc>
              <a:buNone/>
              <a:tabLst>
                <a:tab algn="l" pos="0"/>
              </a:tabLst>
            </a:pPr>
            <a:r>
              <a:rPr b="1" lang="en-GB" sz="1500" spc="-1" strike="noStrike">
                <a:solidFill>
                  <a:srgbClr val="000000"/>
                </a:solidFill>
                <a:latin typeface="Calibri"/>
              </a:rPr>
              <a:t>COLOCADO EM H.</a:t>
            </a:r>
            <a:endParaRPr b="0" lang="pt-BR" sz="1500" spc="-1" strike="noStrike">
              <a:latin typeface="Arial"/>
            </a:endParaRPr>
          </a:p>
        </p:txBody>
      </p:sp>
      <p:sp>
        <p:nvSpPr>
          <p:cNvPr id="351" name="Text Box 3"/>
          <p:cNvSpPr/>
          <p:nvPr/>
        </p:nvSpPr>
        <p:spPr>
          <a:xfrm>
            <a:off x="590040" y="5751360"/>
            <a:ext cx="295920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200" spc="-1" strike="noStrike">
                <a:solidFill>
                  <a:srgbClr val="000000"/>
                </a:solidFill>
                <a:latin typeface="Calibri"/>
              </a:rPr>
              <a:t>UNIDADE DE BUSCA DE INSTRUÇÃO               </a:t>
            </a:r>
            <a:endParaRPr b="0" lang="pt-BR" sz="1200" spc="-1" strike="noStrike">
              <a:latin typeface="Arial"/>
            </a:endParaRPr>
          </a:p>
        </p:txBody>
      </p:sp>
      <p:pic>
        <p:nvPicPr>
          <p:cNvPr id="352" name="Picture 4" descr=""/>
          <p:cNvPicPr/>
          <p:nvPr/>
        </p:nvPicPr>
        <p:blipFill>
          <a:blip r:embed="rId1"/>
          <a:stretch/>
        </p:blipFill>
        <p:spPr>
          <a:xfrm>
            <a:off x="0" y="2502000"/>
            <a:ext cx="5732280" cy="30776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ext Box 1"/>
          <p:cNvSpPr/>
          <p:nvPr/>
        </p:nvSpPr>
        <p:spPr>
          <a:xfrm>
            <a:off x="1803960" y="138240"/>
            <a:ext cx="6382080" cy="106668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ARQUITETURA MIC-2:</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ESTA ARQUITETURA UTILIZA A UNIDADE IFU E UM BARRAMENTO DE TRËS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ENDEREÇOS.</a:t>
            </a:r>
            <a:endParaRPr b="0" lang="pt-BR" sz="1600" spc="-1" strike="noStrike">
              <a:latin typeface="Arial"/>
            </a:endParaRPr>
          </a:p>
        </p:txBody>
      </p:sp>
      <p:sp>
        <p:nvSpPr>
          <p:cNvPr id="354" name="Text Box 2"/>
          <p:cNvSpPr/>
          <p:nvPr/>
        </p:nvSpPr>
        <p:spPr>
          <a:xfrm>
            <a:off x="679320" y="6300720"/>
            <a:ext cx="350172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200" spc="-1" strike="noStrike">
                <a:solidFill>
                  <a:srgbClr val="000000"/>
                </a:solidFill>
                <a:latin typeface="Calibri"/>
              </a:rPr>
              <a:t>CAMINHO DE DADOS COM TRËS ENDEREÇOS              </a:t>
            </a:r>
            <a:endParaRPr b="0" lang="pt-BR" sz="1200" spc="-1" strike="noStrike">
              <a:latin typeface="Arial"/>
            </a:endParaRPr>
          </a:p>
        </p:txBody>
      </p:sp>
      <p:sp>
        <p:nvSpPr>
          <p:cNvPr id="355" name="Text Box 3"/>
          <p:cNvSpPr/>
          <p:nvPr/>
        </p:nvSpPr>
        <p:spPr>
          <a:xfrm>
            <a:off x="5511600" y="1190520"/>
            <a:ext cx="3315960" cy="35031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400" spc="-1" strike="noStrike">
                <a:solidFill>
                  <a:srgbClr val="000000"/>
                </a:solidFill>
                <a:latin typeface="Calibri"/>
              </a:rPr>
              <a:t>A INTRODUÇÃO DE UM HARDWARE</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a:t>
            </a:r>
            <a:r>
              <a:rPr b="1" lang="en-GB" sz="1400" spc="-1" strike="noStrike">
                <a:solidFill>
                  <a:srgbClr val="000000"/>
                </a:solidFill>
                <a:latin typeface="Calibri"/>
              </a:rPr>
              <a:t>ESPECIALIZADO, NO CASO A UNIDADE</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a:t>
            </a:r>
            <a:r>
              <a:rPr b="1" lang="en-GB" sz="1400" spc="-1" strike="noStrike">
                <a:solidFill>
                  <a:srgbClr val="000000"/>
                </a:solidFill>
                <a:latin typeface="Calibri"/>
              </a:rPr>
              <a:t>IFU, ACOPLADO  AO ACRÉSCIMO DE </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MAIS UM  BARRAMENTO INTRODUZIU</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UMA SIGNIFICATIVA MELHORA NO </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DESEMPENHO  DA NOSSA ARQUITETURA.</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ALGUMAS INSTRUÇÕES TIVERAM GANHO </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DE DESEMPENHO ATRAVÉS DA REDUÇÃO </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DE  9 PARA 3 MICROINSTRUÇÕES</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a:t>
            </a:r>
            <a:r>
              <a:rPr b="1" lang="en-GB" sz="1400" spc="-1" strike="noStrike">
                <a:solidFill>
                  <a:srgbClr val="000000"/>
                </a:solidFill>
                <a:latin typeface="Calibri"/>
              </a:rPr>
              <a:t>EM RELAÇÃO A ARQUITETURA </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MIC-1(LDC_W).</a:t>
            </a:r>
            <a:endParaRPr b="0" lang="pt-BR" sz="1400" spc="-1" strike="noStrike">
              <a:latin typeface="Arial"/>
            </a:endParaRPr>
          </a:p>
          <a:p>
            <a:pPr>
              <a:lnSpc>
                <a:spcPct val="100000"/>
              </a:lnSpc>
              <a:buNone/>
              <a:tabLst>
                <a:tab algn="l" pos="0"/>
              </a:tabLst>
            </a:pP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 </a:t>
            </a:r>
            <a:r>
              <a:rPr b="1" lang="en-GB" sz="1400" spc="-1" strike="noStrike">
                <a:solidFill>
                  <a:srgbClr val="000000"/>
                </a:solidFill>
                <a:latin typeface="Calibri"/>
              </a:rPr>
              <a:t>OUTRAS TIVERAM GANHO</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MENOR, COMO A INSTRUÇÃO SWAP QUE</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REDUZIU DE 8 PARA 6 MICROINSTRUÇÕES.</a:t>
            </a:r>
            <a:endParaRPr b="0" lang="pt-BR" sz="1400" spc="-1" strike="noStrike">
              <a:latin typeface="Arial"/>
            </a:endParaRPr>
          </a:p>
        </p:txBody>
      </p:sp>
      <p:pic>
        <p:nvPicPr>
          <p:cNvPr id="356" name="Picture 4" descr=""/>
          <p:cNvPicPr/>
          <p:nvPr/>
        </p:nvPicPr>
        <p:blipFill>
          <a:blip r:embed="rId1"/>
          <a:stretch/>
        </p:blipFill>
        <p:spPr>
          <a:xfrm>
            <a:off x="0" y="1415880"/>
            <a:ext cx="5055840" cy="461916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 Box 1"/>
          <p:cNvSpPr/>
          <p:nvPr/>
        </p:nvSpPr>
        <p:spPr>
          <a:xfrm>
            <a:off x="1104840" y="6141960"/>
            <a:ext cx="698256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ARQUITETURA COM TRËS ENDEREÇOS ACRESCIDO DA INTRODUÇÃO DE LATCHES.</a:t>
            </a:r>
            <a:endParaRPr b="0" lang="pt-BR" sz="1600" spc="-1" strike="noStrike">
              <a:latin typeface="Arial"/>
            </a:endParaRPr>
          </a:p>
        </p:txBody>
      </p:sp>
      <p:sp>
        <p:nvSpPr>
          <p:cNvPr id="358" name="Text Box 2"/>
          <p:cNvSpPr/>
          <p:nvPr/>
        </p:nvSpPr>
        <p:spPr>
          <a:xfrm>
            <a:off x="964800" y="0"/>
            <a:ext cx="7336440" cy="8233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INTRODUÇÃO DE LATCHES EM PONTOS ESTRATÉGICOS OBJETIVANDO A DIMINUÍÇÃO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DE CAMINHOS E O CONSEQUENTE AUMENTO DE ESTÁGIOS DE EXECUÇÃO PARA </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AUMENTAR O PIPELINE.</a:t>
            </a:r>
            <a:endParaRPr b="0" lang="pt-BR" sz="1600" spc="-1" strike="noStrike">
              <a:latin typeface="Arial"/>
            </a:endParaRPr>
          </a:p>
        </p:txBody>
      </p:sp>
      <p:pic>
        <p:nvPicPr>
          <p:cNvPr id="359" name="Picture 3" descr=""/>
          <p:cNvPicPr/>
          <p:nvPr/>
        </p:nvPicPr>
        <p:blipFill>
          <a:blip r:embed="rId1"/>
          <a:stretch/>
        </p:blipFill>
        <p:spPr>
          <a:xfrm>
            <a:off x="2238480" y="912960"/>
            <a:ext cx="4771800" cy="507636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 Box 1"/>
          <p:cNvSpPr/>
          <p:nvPr/>
        </p:nvSpPr>
        <p:spPr>
          <a:xfrm>
            <a:off x="1645560" y="1979640"/>
            <a:ext cx="6021000" cy="82332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Implementação na Arquitetura dois gasta 18 unidades de tempo,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considerando que o relógio da arquitetura 3 é treës vezes mais rápido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que a arquitetura dois.</a:t>
            </a:r>
            <a:endParaRPr b="0" lang="pt-BR" sz="1600" spc="-1" strike="noStrike">
              <a:latin typeface="Arial"/>
            </a:endParaRPr>
          </a:p>
        </p:txBody>
      </p:sp>
      <p:sp>
        <p:nvSpPr>
          <p:cNvPr id="361" name="Text Box 2"/>
          <p:cNvSpPr/>
          <p:nvPr/>
        </p:nvSpPr>
        <p:spPr>
          <a:xfrm>
            <a:off x="2531160" y="6324480"/>
            <a:ext cx="498636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Arquitetura 3 gasta 11 unidades de tempo                            </a:t>
            </a:r>
            <a:endParaRPr b="0" lang="pt-BR" sz="1600" spc="-1" strike="noStrike">
              <a:latin typeface="Arial"/>
            </a:endParaRPr>
          </a:p>
        </p:txBody>
      </p:sp>
      <p:pic>
        <p:nvPicPr>
          <p:cNvPr id="362" name="Picture 3" descr=""/>
          <p:cNvPicPr/>
          <p:nvPr/>
        </p:nvPicPr>
        <p:blipFill>
          <a:blip r:embed="rId1"/>
          <a:stretch/>
        </p:blipFill>
        <p:spPr>
          <a:xfrm>
            <a:off x="1619280" y="360360"/>
            <a:ext cx="5933880" cy="1390320"/>
          </a:xfrm>
          <a:prstGeom prst="rect">
            <a:avLst/>
          </a:prstGeom>
          <a:ln w="0">
            <a:noFill/>
          </a:ln>
        </p:spPr>
      </p:pic>
      <p:pic>
        <p:nvPicPr>
          <p:cNvPr id="363" name="Picture 4" descr=""/>
          <p:cNvPicPr/>
          <p:nvPr/>
        </p:nvPicPr>
        <p:blipFill>
          <a:blip r:embed="rId2"/>
          <a:stretch/>
        </p:blipFill>
        <p:spPr>
          <a:xfrm>
            <a:off x="1800360" y="3271680"/>
            <a:ext cx="5638320" cy="284760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 Box 1"/>
          <p:cNvSpPr/>
          <p:nvPr/>
        </p:nvSpPr>
        <p:spPr>
          <a:xfrm>
            <a:off x="3009600" y="5624640"/>
            <a:ext cx="505944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Ilustração de como o Pipeline de quatro estágios trabalha.</a:t>
            </a:r>
            <a:endParaRPr b="0" lang="pt-BR" sz="1600" spc="-1" strike="noStrike">
              <a:latin typeface="Arial"/>
            </a:endParaRPr>
          </a:p>
        </p:txBody>
      </p:sp>
      <p:pic>
        <p:nvPicPr>
          <p:cNvPr id="365" name="Picture 2" descr=""/>
          <p:cNvPicPr/>
          <p:nvPr/>
        </p:nvPicPr>
        <p:blipFill>
          <a:blip r:embed="rId1"/>
          <a:stretch/>
        </p:blipFill>
        <p:spPr>
          <a:xfrm>
            <a:off x="2160720" y="360360"/>
            <a:ext cx="5067000" cy="50097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 Box 1"/>
          <p:cNvSpPr/>
          <p:nvPr/>
        </p:nvSpPr>
        <p:spPr>
          <a:xfrm>
            <a:off x="2489760" y="5257800"/>
            <a:ext cx="4803480" cy="732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marL="457200" indent="-457200">
              <a:lnSpc>
                <a:spcPct val="100000"/>
              </a:lnSpc>
              <a:buClr>
                <a:srgbClr val="000000"/>
              </a:buClr>
              <a:buFont typeface="Times New Roman"/>
              <a:buAutoNum type="alphaLcParenR"/>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400" spc="-1" strike="noStrike">
                <a:solidFill>
                  <a:srgbClr val="000000"/>
                </a:solidFill>
                <a:latin typeface="Calibri"/>
              </a:rPr>
              <a:t>A TABELA VERDADE PARA UMA FUNÇÃO DE 3 VARIÁVEIS</a:t>
            </a:r>
            <a:endParaRPr b="0" lang="pt-BR" sz="1400" spc="-1" strike="noStrike">
              <a:latin typeface="Arial"/>
            </a:endParaRPr>
          </a:p>
          <a:p>
            <a:pPr marL="457200" indent="-457200">
              <a:lnSpc>
                <a:spcPct val="100000"/>
              </a:lnSpc>
              <a:buClr>
                <a:srgbClr val="000000"/>
              </a:buClr>
              <a:buFont typeface="Times New Roman"/>
              <a:buAutoNum type="alphaLcParenR"/>
              <a:tabLst>
                <a:tab algn="l" pos="457200"/>
                <a:tab algn="l" pos="905040"/>
                <a:tab algn="l" pos="1353960"/>
                <a:tab algn="l" pos="1803240"/>
                <a:tab algn="l" pos="2252520"/>
                <a:tab algn="l" pos="2701800"/>
                <a:tab algn="l" pos="3151080"/>
                <a:tab algn="l" pos="3600360"/>
                <a:tab algn="l" pos="4049640"/>
                <a:tab algn="l" pos="4498920"/>
                <a:tab algn="l" pos="4948200"/>
                <a:tab algn="l" pos="5397480"/>
                <a:tab algn="l" pos="5846760"/>
                <a:tab algn="l" pos="6296040"/>
                <a:tab algn="l" pos="6745320"/>
                <a:tab algn="l" pos="7194600"/>
                <a:tab algn="l" pos="7643880"/>
                <a:tab algn="l" pos="8093160"/>
                <a:tab algn="l" pos="8542440"/>
                <a:tab algn="l" pos="8991720"/>
                <a:tab algn="l" pos="9441000"/>
              </a:tabLst>
            </a:pPr>
            <a:r>
              <a:rPr b="1" lang="en-GB" sz="1400" spc="-1" strike="noStrike">
                <a:solidFill>
                  <a:srgbClr val="000000"/>
                </a:solidFill>
                <a:latin typeface="Calibri"/>
              </a:rPr>
              <a:t>O CIRCUITO EQUIVALENTE PARA (a)</a:t>
            </a:r>
            <a:r>
              <a:rPr b="1" lang="en-GB" sz="1400" spc="-1" strike="noStrike">
                <a:solidFill>
                  <a:srgbClr val="000000"/>
                </a:solidFill>
                <a:latin typeface="Calibri"/>
              </a:rPr>
              <a:t>‏</a:t>
            </a:r>
            <a:endParaRPr b="0" lang="pt-BR" sz="1400" spc="-1" strike="noStrike">
              <a:latin typeface="Arial"/>
            </a:endParaRPr>
          </a:p>
          <a:p>
            <a:pPr marL="457200" indent="-457200">
              <a:lnSpc>
                <a:spcPct val="100000"/>
              </a:lnSpc>
              <a:buNone/>
              <a:tabLst>
                <a:tab algn="l" pos="0"/>
              </a:tabLst>
            </a:pPr>
            <a:endParaRPr b="0" lang="pt-BR" sz="1400" spc="-1" strike="noStrike">
              <a:latin typeface="Arial"/>
            </a:endParaRPr>
          </a:p>
        </p:txBody>
      </p:sp>
      <p:pic>
        <p:nvPicPr>
          <p:cNvPr id="221" name="Picture 2" descr=""/>
          <p:cNvPicPr/>
          <p:nvPr/>
        </p:nvPicPr>
        <p:blipFill>
          <a:blip r:embed="rId1"/>
          <a:stretch/>
        </p:blipFill>
        <p:spPr>
          <a:xfrm>
            <a:off x="1447920" y="685800"/>
            <a:ext cx="5943240" cy="400968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 Box 1"/>
          <p:cNvSpPr/>
          <p:nvPr/>
        </p:nvSpPr>
        <p:spPr>
          <a:xfrm>
            <a:off x="845280" y="4181400"/>
            <a:ext cx="7784280" cy="24678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	</a:t>
            </a:r>
            <a:r>
              <a:rPr b="1" lang="en-GB" sz="1600" spc="-1" strike="noStrike">
                <a:solidFill>
                  <a:srgbClr val="000000"/>
                </a:solidFill>
                <a:latin typeface="Calibri"/>
              </a:rPr>
              <a:t>	</a:t>
            </a:r>
            <a:r>
              <a:rPr b="1" lang="en-GB" sz="1600" spc="-1" strike="noStrike">
                <a:solidFill>
                  <a:srgbClr val="000000"/>
                </a:solidFill>
                <a:latin typeface="Calibri"/>
              </a:rPr>
              <a:t>Arquitetura 4, Pipeline de sete estágios </a:t>
            </a:r>
            <a:endParaRPr b="0" lang="pt-BR" sz="1600" spc="-1" strike="noStrike">
              <a:latin typeface="Arial"/>
            </a:endParaRPr>
          </a:p>
          <a:p>
            <a:pPr>
              <a:lnSpc>
                <a:spcPct val="100000"/>
              </a:lnSpc>
              <a:buNone/>
              <a:tabLst>
                <a:tab algn="l" pos="0"/>
              </a:tabLst>
            </a:pPr>
            <a:r>
              <a:rPr b="1" lang="en-GB" sz="1400" spc="-1" strike="noStrike">
                <a:solidFill>
                  <a:srgbClr val="000000"/>
                </a:solidFill>
                <a:latin typeface="Calibri"/>
              </a:rPr>
              <a:t>IFU_ Alimenta o fluxo de bytes lidos da Memória Externa para a Unidade de Decodificação</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UNIDADE DE DECODIFICAÇÃO _ Possui uma ROM  interna indexada pelo opcode da Instrução. </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Cada Linha da ROM possui dois campos, o primeiro contém o comprimento da instrução, e o</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segundo contém um índice para a ROM de Micro-Operações na Unidade de Enfileiramento.</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UNIDADE DE ENFILEIRAMENTO_ Constituída de uma ROM e uma RAM. A ROM armazena as</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Microoperações, e aquela indexada pela Unidade de Decodificação é copiada para a fila interna (RAM).</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Desta forma uma seqüência de instruções na Memória são convertidas em uma seqüência de</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Microoperações em fila. Estas microoperações alimentam os Registradores MIR, que controlam os</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Quatro estágios do caminho de dados, portanto 4 Registradores MIR que funcionam da seguinte</a:t>
            </a:r>
            <a:endParaRPr b="0" lang="pt-BR" sz="1400" spc="-1" strike="noStrike">
              <a:latin typeface="Arial"/>
            </a:endParaRPr>
          </a:p>
          <a:p>
            <a:pPr>
              <a:lnSpc>
                <a:spcPct val="100000"/>
              </a:lnSpc>
              <a:buNone/>
              <a:tabLst>
                <a:tab algn="l" pos="0"/>
              </a:tabLst>
            </a:pPr>
            <a:r>
              <a:rPr b="1" lang="en-GB" sz="1400" spc="-1" strike="noStrike">
                <a:solidFill>
                  <a:srgbClr val="000000"/>
                </a:solidFill>
                <a:latin typeface="Calibri"/>
              </a:rPr>
              <a:t>maneira: clock1: Microop nova em MIR1; MIR1 para MIR2; MIR2 para MIR3; MIR3 para MIR4.</a:t>
            </a:r>
            <a:endParaRPr b="0" lang="pt-BR" sz="1400" spc="-1" strike="noStrike">
              <a:latin typeface="Arial"/>
            </a:endParaRPr>
          </a:p>
        </p:txBody>
      </p:sp>
      <p:pic>
        <p:nvPicPr>
          <p:cNvPr id="367" name="Picture 2" descr=""/>
          <p:cNvPicPr/>
          <p:nvPr/>
        </p:nvPicPr>
        <p:blipFill>
          <a:blip r:embed="rId1"/>
          <a:stretch/>
        </p:blipFill>
        <p:spPr>
          <a:xfrm>
            <a:off x="1440000" y="0"/>
            <a:ext cx="5790960" cy="421920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 Box 1"/>
          <p:cNvSpPr/>
          <p:nvPr/>
        </p:nvSpPr>
        <p:spPr>
          <a:xfrm>
            <a:off x="642960" y="3060720"/>
            <a:ext cx="172476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MEMÓRIA CACHE:</a:t>
            </a:r>
            <a:endParaRPr b="0" lang="pt-BR" sz="1600" spc="-1" strike="noStrike">
              <a:latin typeface="Arial"/>
            </a:endParaRPr>
          </a:p>
        </p:txBody>
      </p:sp>
      <p:sp>
        <p:nvSpPr>
          <p:cNvPr id="369" name="Text Box 2"/>
          <p:cNvSpPr/>
          <p:nvPr/>
        </p:nvSpPr>
        <p:spPr>
          <a:xfrm>
            <a:off x="2917440" y="6300720"/>
            <a:ext cx="300492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Sistema com três níveis de Cache.</a:t>
            </a:r>
            <a:endParaRPr b="0" lang="pt-BR" sz="1600" spc="-1" strike="noStrike">
              <a:latin typeface="Arial"/>
            </a:endParaRPr>
          </a:p>
        </p:txBody>
      </p:sp>
      <p:pic>
        <p:nvPicPr>
          <p:cNvPr id="370" name="Picture 3" descr=""/>
          <p:cNvPicPr/>
          <p:nvPr/>
        </p:nvPicPr>
        <p:blipFill>
          <a:blip r:embed="rId1"/>
          <a:stretch/>
        </p:blipFill>
        <p:spPr>
          <a:xfrm>
            <a:off x="1260360" y="1079640"/>
            <a:ext cx="5940000" cy="1618920"/>
          </a:xfrm>
          <a:prstGeom prst="rect">
            <a:avLst/>
          </a:prstGeom>
          <a:ln w="0">
            <a:noFill/>
          </a:ln>
        </p:spPr>
      </p:pic>
      <p:sp>
        <p:nvSpPr>
          <p:cNvPr id="371" name="Text Box 4"/>
          <p:cNvSpPr/>
          <p:nvPr/>
        </p:nvSpPr>
        <p:spPr>
          <a:xfrm>
            <a:off x="670680" y="360360"/>
            <a:ext cx="313020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PIPELINE DA ARQUITETURA  MIC-4:</a:t>
            </a:r>
            <a:endParaRPr b="0" lang="pt-BR" sz="1600" spc="-1" strike="noStrike">
              <a:latin typeface="Arial"/>
            </a:endParaRPr>
          </a:p>
        </p:txBody>
      </p:sp>
      <p:pic>
        <p:nvPicPr>
          <p:cNvPr id="372" name="Picture 5" descr=""/>
          <p:cNvPicPr/>
          <p:nvPr/>
        </p:nvPicPr>
        <p:blipFill>
          <a:blip r:embed="rId2"/>
          <a:stretch/>
        </p:blipFill>
        <p:spPr>
          <a:xfrm>
            <a:off x="1619280" y="3600360"/>
            <a:ext cx="5959080" cy="27000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 Box 1"/>
          <p:cNvSpPr/>
          <p:nvPr/>
        </p:nvSpPr>
        <p:spPr>
          <a:xfrm>
            <a:off x="772560" y="366840"/>
            <a:ext cx="37123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MEMÓRIA CACHE MAPEAMENTO DIRETO:</a:t>
            </a:r>
            <a:endParaRPr b="0" lang="pt-BR" sz="1600" spc="-1" strike="noStrike">
              <a:latin typeface="Arial"/>
            </a:endParaRPr>
          </a:p>
        </p:txBody>
      </p:sp>
      <p:sp>
        <p:nvSpPr>
          <p:cNvPr id="374" name="Text Box 2"/>
          <p:cNvSpPr/>
          <p:nvPr/>
        </p:nvSpPr>
        <p:spPr>
          <a:xfrm flipH="1">
            <a:off x="802080" y="5580000"/>
            <a:ext cx="7590960" cy="106668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TÉCNICAS DE ESCRITA:</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WRITE THROUGH_ </a:t>
            </a:r>
            <a:r>
              <a:rPr b="0" lang="en-GB" sz="1600" spc="-1" strike="noStrike">
                <a:solidFill>
                  <a:srgbClr val="000000"/>
                </a:solidFill>
                <a:latin typeface="Calibri"/>
              </a:rPr>
              <a:t>ESCREVE NO CACHE E NA MEMÓRIA PRINCIPAL.</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WRITE BACK_ </a:t>
            </a:r>
            <a:r>
              <a:rPr b="0" lang="en-GB" sz="1600" spc="-1" strike="noStrike">
                <a:solidFill>
                  <a:srgbClr val="000000"/>
                </a:solidFill>
                <a:latin typeface="Calibri"/>
              </a:rPr>
              <a:t>A ESCRITA NA MEMÓRIA PRINCIPAL É FEITA NA SUBSTITUIÇÃO DA LINHA DE</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CACHE, SE O VALOR TIVER SIDO ALTERADO.</a:t>
            </a:r>
            <a:endParaRPr b="0" lang="pt-BR" sz="1600" spc="-1" strike="noStrike">
              <a:latin typeface="Arial"/>
            </a:endParaRPr>
          </a:p>
        </p:txBody>
      </p:sp>
      <p:pic>
        <p:nvPicPr>
          <p:cNvPr id="375" name="Picture 3" descr=""/>
          <p:cNvPicPr/>
          <p:nvPr/>
        </p:nvPicPr>
        <p:blipFill>
          <a:blip r:embed="rId1"/>
          <a:stretch/>
        </p:blipFill>
        <p:spPr>
          <a:xfrm>
            <a:off x="623880" y="1039680"/>
            <a:ext cx="6810120" cy="437148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6" name="Picture 1" descr=""/>
          <p:cNvPicPr/>
          <p:nvPr/>
        </p:nvPicPr>
        <p:blipFill>
          <a:blip r:embed="rId1"/>
          <a:stretch/>
        </p:blipFill>
        <p:spPr>
          <a:xfrm>
            <a:off x="1981080" y="900000"/>
            <a:ext cx="5038200" cy="5581440"/>
          </a:xfrm>
          <a:prstGeom prst="rect">
            <a:avLst/>
          </a:prstGeom>
          <a:ln w="0">
            <a:noFill/>
          </a:ln>
        </p:spPr>
      </p:pic>
      <p:sp>
        <p:nvSpPr>
          <p:cNvPr id="377" name="Text Box 2"/>
          <p:cNvSpPr/>
          <p:nvPr/>
        </p:nvSpPr>
        <p:spPr>
          <a:xfrm>
            <a:off x="947880" y="23760"/>
            <a:ext cx="438264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EXEMPLO DE CACHE COM MAPEAMENTO DIRETO: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 Box 1"/>
          <p:cNvSpPr/>
          <p:nvPr/>
        </p:nvSpPr>
        <p:spPr>
          <a:xfrm>
            <a:off x="956520" y="61920"/>
            <a:ext cx="373500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CACHES COMPLETAMENTE ASSOCIATIVOS:</a:t>
            </a:r>
            <a:endParaRPr b="0" lang="pt-BR" sz="1600" spc="-1" strike="noStrike">
              <a:latin typeface="Arial"/>
            </a:endParaRPr>
          </a:p>
        </p:txBody>
      </p:sp>
      <p:pic>
        <p:nvPicPr>
          <p:cNvPr id="379" name="Picture 2" descr=""/>
          <p:cNvPicPr/>
          <p:nvPr/>
        </p:nvPicPr>
        <p:blipFill>
          <a:blip r:embed="rId1"/>
          <a:stretch/>
        </p:blipFill>
        <p:spPr>
          <a:xfrm>
            <a:off x="539640" y="1162080"/>
            <a:ext cx="7009920" cy="423828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Picture 1" descr=""/>
          <p:cNvPicPr/>
          <p:nvPr/>
        </p:nvPicPr>
        <p:blipFill>
          <a:blip r:embed="rId1"/>
          <a:stretch/>
        </p:blipFill>
        <p:spPr>
          <a:xfrm>
            <a:off x="1760400" y="716040"/>
            <a:ext cx="5438520" cy="5943240"/>
          </a:xfrm>
          <a:prstGeom prst="rect">
            <a:avLst/>
          </a:prstGeom>
          <a:ln w="0">
            <a:noFill/>
          </a:ln>
        </p:spPr>
      </p:pic>
      <p:sp>
        <p:nvSpPr>
          <p:cNvPr id="381" name="Text Box 2"/>
          <p:cNvSpPr/>
          <p:nvPr/>
        </p:nvSpPr>
        <p:spPr>
          <a:xfrm>
            <a:off x="697680" y="22320"/>
            <a:ext cx="488268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EXEMPLO DE CACHE COM MAPEAMENTO ASSOCIATIVO: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 Box 1"/>
          <p:cNvSpPr/>
          <p:nvPr/>
        </p:nvSpPr>
        <p:spPr>
          <a:xfrm>
            <a:off x="2119680" y="179280"/>
            <a:ext cx="4817160" cy="5799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CACHE ASSOCIATIVO POR CONJUNTO DE DOIS MODOS:</a:t>
            </a:r>
            <a:endParaRPr b="0" lang="pt-BR" sz="1600" spc="-1" strike="noStrike">
              <a:latin typeface="Arial"/>
            </a:endParaRPr>
          </a:p>
          <a:p>
            <a:pPr>
              <a:lnSpc>
                <a:spcPct val="100000"/>
              </a:lnSpc>
              <a:buNone/>
              <a:tabLst>
                <a:tab algn="l" pos="0"/>
              </a:tabLst>
            </a:pPr>
            <a:endParaRPr b="0" lang="pt-BR" sz="1600" spc="-1" strike="noStrike">
              <a:latin typeface="Arial"/>
            </a:endParaRPr>
          </a:p>
        </p:txBody>
      </p:sp>
      <p:pic>
        <p:nvPicPr>
          <p:cNvPr id="383" name="Picture 2" descr=""/>
          <p:cNvPicPr/>
          <p:nvPr/>
        </p:nvPicPr>
        <p:blipFill>
          <a:blip r:embed="rId1"/>
          <a:stretch/>
        </p:blipFill>
        <p:spPr>
          <a:xfrm>
            <a:off x="684360" y="1440000"/>
            <a:ext cx="6695640" cy="462888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Picture 1" descr=""/>
          <p:cNvPicPr/>
          <p:nvPr/>
        </p:nvPicPr>
        <p:blipFill>
          <a:blip r:embed="rId1"/>
          <a:stretch/>
        </p:blipFill>
        <p:spPr>
          <a:xfrm>
            <a:off x="1440000" y="1979640"/>
            <a:ext cx="6119280" cy="3060360"/>
          </a:xfrm>
          <a:prstGeom prst="rect">
            <a:avLst/>
          </a:prstGeom>
          <a:ln w="0">
            <a:noFill/>
          </a:ln>
        </p:spPr>
      </p:pic>
      <p:sp>
        <p:nvSpPr>
          <p:cNvPr id="385" name="Text Box 2"/>
          <p:cNvSpPr/>
          <p:nvPr/>
        </p:nvSpPr>
        <p:spPr>
          <a:xfrm>
            <a:off x="1379880" y="179280"/>
            <a:ext cx="6300000" cy="8233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CACHE ASSOCIATIVO POR CONJUNTO DE QUATRO MODOS</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A POLITICA DE SUBSTITUÍÇÃO DE LINHAS DE CACHE É FEITA BASEADA NO</a:t>
            </a:r>
            <a:endParaRPr b="0" lang="pt-BR" sz="1600" spc="-1" strike="noStrike">
              <a:latin typeface="Arial"/>
            </a:endParaRPr>
          </a:p>
          <a:p>
            <a:pPr>
              <a:lnSpc>
                <a:spcPct val="100000"/>
              </a:lnSpc>
              <a:buNone/>
              <a:tabLst>
                <a:tab algn="l" pos="0"/>
              </a:tabLst>
            </a:pPr>
            <a:r>
              <a:rPr b="1" lang="en-GB" sz="1600" spc="-1" strike="noStrike">
                <a:solidFill>
                  <a:srgbClr val="000000"/>
                </a:solidFill>
                <a:latin typeface="Calibri"/>
              </a:rPr>
              <a:t>ALGORITMO DE SUBSTITUICÃO DA LINHA MAIS ANTIGA.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6" name="Picture 1" descr=""/>
          <p:cNvPicPr/>
          <p:nvPr/>
        </p:nvPicPr>
        <p:blipFill>
          <a:blip r:embed="rId1"/>
          <a:stretch/>
        </p:blipFill>
        <p:spPr>
          <a:xfrm>
            <a:off x="1374840" y="888840"/>
            <a:ext cx="6905160" cy="5590800"/>
          </a:xfrm>
          <a:prstGeom prst="rect">
            <a:avLst/>
          </a:prstGeom>
          <a:ln w="0">
            <a:noFill/>
          </a:ln>
        </p:spPr>
      </p:pic>
      <p:sp>
        <p:nvSpPr>
          <p:cNvPr id="387" name="Text Box 2"/>
          <p:cNvSpPr/>
          <p:nvPr/>
        </p:nvSpPr>
        <p:spPr>
          <a:xfrm>
            <a:off x="631800" y="22320"/>
            <a:ext cx="59479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EXEMPLO DE CACHES ASSOCIATIVO POR CONJUNTO DE DOIS MODO: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Picture 1" descr=""/>
          <p:cNvPicPr/>
          <p:nvPr/>
        </p:nvPicPr>
        <p:blipFill>
          <a:blip r:embed="rId1">
            <a:lum contrast="30000"/>
          </a:blip>
          <a:stretch/>
        </p:blipFill>
        <p:spPr>
          <a:xfrm>
            <a:off x="360360" y="1727280"/>
            <a:ext cx="8076960" cy="2592000"/>
          </a:xfrm>
          <a:prstGeom prst="rect">
            <a:avLst/>
          </a:prstGeom>
          <a:ln w="0">
            <a:noFill/>
          </a:ln>
        </p:spPr>
      </p:pic>
      <p:sp>
        <p:nvSpPr>
          <p:cNvPr id="389" name="Text Box 2"/>
          <p:cNvSpPr/>
          <p:nvPr/>
        </p:nvSpPr>
        <p:spPr>
          <a:xfrm>
            <a:off x="759240" y="900000"/>
            <a:ext cx="212724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PREVISÃO DE DESVIOS:</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 Box 1"/>
          <p:cNvSpPr/>
          <p:nvPr/>
        </p:nvSpPr>
        <p:spPr>
          <a:xfrm>
            <a:off x="3048480" y="5181480"/>
            <a:ext cx="5829120" cy="3063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DUAS FUNÇÕES EQUIVALENTES    (a) AB+AC            (b) A(B+C)                               </a:t>
            </a:r>
            <a:endParaRPr b="0" lang="pt-BR" sz="1400" spc="-1" strike="noStrike">
              <a:latin typeface="Arial"/>
            </a:endParaRPr>
          </a:p>
        </p:txBody>
      </p:sp>
      <p:pic>
        <p:nvPicPr>
          <p:cNvPr id="223" name="Picture 2" descr=""/>
          <p:cNvPicPr/>
          <p:nvPr/>
        </p:nvPicPr>
        <p:blipFill>
          <a:blip r:embed="rId1"/>
          <a:stretch/>
        </p:blipFill>
        <p:spPr>
          <a:xfrm>
            <a:off x="1676520" y="762120"/>
            <a:ext cx="5952600" cy="392400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Picture 1" descr=""/>
          <p:cNvPicPr/>
          <p:nvPr/>
        </p:nvPicPr>
        <p:blipFill>
          <a:blip r:embed="rId1"/>
          <a:stretch/>
        </p:blipFill>
        <p:spPr>
          <a:xfrm>
            <a:off x="1871640" y="333360"/>
            <a:ext cx="4795560" cy="626400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Text Box 1"/>
          <p:cNvSpPr/>
          <p:nvPr/>
        </p:nvSpPr>
        <p:spPr>
          <a:xfrm>
            <a:off x="730800" y="0"/>
            <a:ext cx="6921720" cy="374364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PREVISÃO DE DESVIOS DINÄMICA:</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ESTA TÉCNICA REQUER HARDWARE ESPECIALIZADO E SE ADAPTA AO </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PROGRMA QUE ESTÁ EM EXECUÇÃO.</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O PROCESSADOR MANTÉM UMA TABELA , EM UM HARDWARE ESPECIAL, COM A </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HISTÓRIA DOS DESVIOS CONDICIONAIS DE COMO ELES OCORRERAM E QUANDO</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OCORRERAM. A TABELA CONTÉM O ENDEREÇO DA OCORRËNCIA E QUAL FOI A</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SEQUËNCIA USADA. USANDO ESTE ESQUEMA, A PREVISÃO É FEITA BASICAMENTE </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SEGUINDO A SEQUËNCIA DA ÚLTIMA OCORRËNCIA. SE FOR A DECISÃO ERRADA, É</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FEITA A MODIFICAÇÃO NA TABELA.</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ALGUMAS TÉCNICAS SOFISTICAM O ALGORITMO FAZENDO COM QUE AS</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MODIFICAÇÕES FEITAS NA TABELA SÓ OCORRAM APÓS DUAS PREVISÕES</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CONSECUTIVAS EQUIVOCADAS.</a:t>
            </a:r>
            <a:endParaRPr b="0" lang="pt-BR" sz="1600" spc="-1" strike="noStrike">
              <a:latin typeface="Arial"/>
            </a:endParaRPr>
          </a:p>
        </p:txBody>
      </p:sp>
      <p:pic>
        <p:nvPicPr>
          <p:cNvPr id="392" name="Picture 2" descr=""/>
          <p:cNvPicPr/>
          <p:nvPr/>
        </p:nvPicPr>
        <p:blipFill>
          <a:blip r:embed="rId1"/>
          <a:stretch/>
        </p:blipFill>
        <p:spPr>
          <a:xfrm>
            <a:off x="0" y="3678120"/>
            <a:ext cx="9096120" cy="298080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 Box 1"/>
          <p:cNvSpPr/>
          <p:nvPr/>
        </p:nvSpPr>
        <p:spPr>
          <a:xfrm>
            <a:off x="710280" y="457200"/>
            <a:ext cx="7119720" cy="20401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PREVISÃO DE DESVIOS ESTÁTICA:</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NESTA TÉCNICA É INTRODUZIDA INSTRUÇÕES A NÍVEL DA ARQUITETURA DO</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CONJUNTO DE INSTRUÇÕES ESPÉCIFICAS PARA OS DESVIOS CONDICIONAIS QUE</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INTRUDUZEM UM BIT DE CONTROLE QUE POSSIBILITA AO PRÓPRIO PROGRAMADOR</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ESPECIFICAR SUA IMPRESSÃO SOBREO DESVIO, ISTO É, SE ELE SERÁ FEITO OU NÃO.</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O FETCH SERÁ FEITO OBEDECENDO ESTA IMPRESSÃO. QUEM IMPLEMENTA ESTA</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TÉCNICA É O PROCESSADOR ULTRASPARC II.</a:t>
            </a:r>
            <a:endParaRPr b="0" lang="pt-BR" sz="1600" spc="-1" strike="noStrike">
              <a:latin typeface="Arial"/>
            </a:endParaRPr>
          </a:p>
        </p:txBody>
      </p:sp>
      <p:sp>
        <p:nvSpPr>
          <p:cNvPr id="394" name="Text Box 2"/>
          <p:cNvSpPr/>
          <p:nvPr/>
        </p:nvSpPr>
        <p:spPr>
          <a:xfrm>
            <a:off x="676440" y="2971800"/>
            <a:ext cx="263304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EXECUÇÃO FORA DE ORDEM:</a:t>
            </a:r>
            <a:endParaRPr b="0" lang="pt-BR" sz="1600" spc="-1" strike="noStrike">
              <a:latin typeface="Arial"/>
            </a:endParaRPr>
          </a:p>
        </p:txBody>
      </p:sp>
      <p:pic>
        <p:nvPicPr>
          <p:cNvPr id="395" name="Picture 3" descr=""/>
          <p:cNvPicPr/>
          <p:nvPr/>
        </p:nvPicPr>
        <p:blipFill>
          <a:blip r:embed="rId1">
            <a:lum contrast="12000"/>
          </a:blip>
          <a:stretch/>
        </p:blipFill>
        <p:spPr>
          <a:xfrm>
            <a:off x="0" y="3733920"/>
            <a:ext cx="8915040" cy="192204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 Box 1"/>
          <p:cNvSpPr/>
          <p:nvPr/>
        </p:nvSpPr>
        <p:spPr>
          <a:xfrm>
            <a:off x="1100880" y="138240"/>
            <a:ext cx="7394040" cy="20401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EXECUÇÃO FORA DE ORDEM:</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ESTA TÉCNICA É PARA SER UTILIZADA EM ARQUITETURAS SUPERESCALARES. NO NOSSO</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EXEMPLO ATÉ DUAS INSTRUÇÕES PODEM SER EMITIDAS POR CICLO. AS INSTRUÇÕES SÓ</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PODEM SER EMITIDAS SE SATIFIZEREM AS SEGUINTES CONDIÇÕES:</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1. SE QUALQUER OPERANDO ESTÁ SENDO ESCRITO, NÃO EMITA.</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2. SE O REGISTRADOR QUE RECEBE O RESULTADO ESTÁ SENDO LIDO, NÃO EMITA.</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3. SE O REGISTRADOR DE RESULTADO ESTÁ SENDO ESCRITO NÃO EMITA.</a:t>
            </a:r>
            <a:endParaRPr b="0" lang="pt-BR" sz="1600" spc="-1" strike="noStrike">
              <a:latin typeface="Arial"/>
            </a:endParaRPr>
          </a:p>
        </p:txBody>
      </p:sp>
      <p:sp>
        <p:nvSpPr>
          <p:cNvPr id="397" name="Text Box 2"/>
          <p:cNvSpPr/>
          <p:nvPr/>
        </p:nvSpPr>
        <p:spPr>
          <a:xfrm>
            <a:off x="7062120" y="2895480"/>
            <a:ext cx="1926000" cy="20401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0" lang="en-GB" sz="1600" spc="-1" strike="noStrike">
                <a:solidFill>
                  <a:srgbClr val="000000"/>
                </a:solidFill>
                <a:latin typeface="Calibri"/>
              </a:rPr>
              <a:t>R4 ESTÁ SENDO</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ESCRITO E NÃO</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PODE SER UTILIZADO</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NA OPERAÇÃO</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R6=R1+R4.</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A ORDEM TEM QUE</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SER MANTIDA,</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PARA TUDO.</a:t>
            </a:r>
            <a:endParaRPr b="0" lang="pt-BR" sz="1600" spc="-1" strike="noStrike">
              <a:latin typeface="Arial"/>
            </a:endParaRPr>
          </a:p>
        </p:txBody>
      </p:sp>
      <p:pic>
        <p:nvPicPr>
          <p:cNvPr id="398" name="Picture 3" descr=""/>
          <p:cNvPicPr/>
          <p:nvPr/>
        </p:nvPicPr>
        <p:blipFill>
          <a:blip r:embed="rId1"/>
          <a:stretch/>
        </p:blipFill>
        <p:spPr>
          <a:xfrm>
            <a:off x="1041480" y="2178000"/>
            <a:ext cx="5798880" cy="467964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Text Box 1"/>
          <p:cNvSpPr/>
          <p:nvPr/>
        </p:nvSpPr>
        <p:spPr>
          <a:xfrm>
            <a:off x="1175400" y="61920"/>
            <a:ext cx="6863760" cy="106668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Lst>
            </a:pPr>
            <a:r>
              <a:rPr b="1" lang="en-GB" sz="1600" spc="-1" strike="noStrike">
                <a:solidFill>
                  <a:srgbClr val="000000"/>
                </a:solidFill>
                <a:latin typeface="Calibri"/>
              </a:rPr>
              <a:t>EXECUÇÃO FORA DE ORDEM:</a:t>
            </a:r>
            <a:endParaRPr b="0" lang="pt-BR" sz="1600" spc="-1" strike="noStrike">
              <a:latin typeface="Arial"/>
            </a:endParaRPr>
          </a:p>
          <a:p>
            <a:pPr>
              <a:lnSpc>
                <a:spcPct val="100000"/>
              </a:lnSpc>
              <a:buNone/>
              <a:tabLst>
                <a:tab algn="l" pos="0"/>
              </a:tabLst>
            </a:pP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PARA FACILITAR UTILIZA-SE TAMBÉM A TÉCNICA DE RENOMEAR REGISTRADORES.</a:t>
            </a:r>
            <a:endParaRPr b="0" lang="pt-BR" sz="1600" spc="-1" strike="noStrike">
              <a:latin typeface="Arial"/>
            </a:endParaRPr>
          </a:p>
          <a:p>
            <a:pPr>
              <a:lnSpc>
                <a:spcPct val="100000"/>
              </a:lnSpc>
              <a:buNone/>
              <a:tabLst>
                <a:tab algn="l" pos="0"/>
              </a:tabLst>
            </a:pPr>
            <a:r>
              <a:rPr b="0" lang="en-GB" sz="1600" spc="-1" strike="noStrike">
                <a:solidFill>
                  <a:srgbClr val="000000"/>
                </a:solidFill>
                <a:latin typeface="Calibri"/>
              </a:rPr>
              <a:t>GRANDE DIMINUIÇÃO NO TEMPO DE EXECUÇÃO.</a:t>
            </a:r>
            <a:endParaRPr b="0" lang="pt-BR" sz="1600" spc="-1" strike="noStrike">
              <a:latin typeface="Arial"/>
            </a:endParaRPr>
          </a:p>
        </p:txBody>
      </p:sp>
      <p:pic>
        <p:nvPicPr>
          <p:cNvPr id="400" name="Picture 2" descr=""/>
          <p:cNvPicPr/>
          <p:nvPr/>
        </p:nvPicPr>
        <p:blipFill>
          <a:blip r:embed="rId1"/>
          <a:stretch/>
        </p:blipFill>
        <p:spPr>
          <a:xfrm>
            <a:off x="900000" y="1440000"/>
            <a:ext cx="7198920" cy="504000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 Box 1"/>
          <p:cNvSpPr/>
          <p:nvPr/>
        </p:nvSpPr>
        <p:spPr>
          <a:xfrm>
            <a:off x="1045440" y="380880"/>
            <a:ext cx="2575440" cy="3063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CHIPS DE UCP E BARRAMENTOS:</a:t>
            </a:r>
            <a:endParaRPr b="0" lang="pt-BR" sz="1400" spc="-1" strike="noStrike">
              <a:latin typeface="Arial"/>
            </a:endParaRPr>
          </a:p>
        </p:txBody>
      </p:sp>
      <p:sp>
        <p:nvSpPr>
          <p:cNvPr id="402" name="Text Box 2"/>
          <p:cNvSpPr/>
          <p:nvPr/>
        </p:nvSpPr>
        <p:spPr>
          <a:xfrm>
            <a:off x="1917000" y="4952880"/>
            <a:ext cx="6394320" cy="732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A UCP E O DIAGRAMA DE PINOS LÓGICOS. A QUANTIDADE DE PINOS DEPENDE </a:t>
            </a:r>
            <a:endParaRPr b="0" lang="pt-BR" sz="1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DA CAPACIDADE DE ENDEREÇAMENTO E DA PALAVRA DE DADOS DO PROCESSADOR.</a:t>
            </a:r>
            <a:endParaRPr b="0" lang="pt-BR" sz="1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400" spc="-1" strike="noStrike">
              <a:latin typeface="Arial"/>
            </a:endParaRPr>
          </a:p>
        </p:txBody>
      </p:sp>
      <p:pic>
        <p:nvPicPr>
          <p:cNvPr id="403" name="Picture 3" descr=""/>
          <p:cNvPicPr/>
          <p:nvPr/>
        </p:nvPicPr>
        <p:blipFill>
          <a:blip r:embed="rId1"/>
          <a:stretch/>
        </p:blipFill>
        <p:spPr>
          <a:xfrm>
            <a:off x="1447920" y="990720"/>
            <a:ext cx="5324040" cy="384768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 Box 1"/>
          <p:cNvSpPr/>
          <p:nvPr/>
        </p:nvSpPr>
        <p:spPr>
          <a:xfrm>
            <a:off x="2658240" y="2895480"/>
            <a:ext cx="4770000" cy="3063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UM SISTEMA COMPUTADOR COM MÚLTIPLOS BARRAMENTOS</a:t>
            </a:r>
            <a:endParaRPr b="0" lang="pt-BR" sz="1400" spc="-1" strike="noStrike">
              <a:latin typeface="Arial"/>
            </a:endParaRPr>
          </a:p>
        </p:txBody>
      </p:sp>
      <p:sp>
        <p:nvSpPr>
          <p:cNvPr id="405" name="Text Box 2"/>
          <p:cNvSpPr/>
          <p:nvPr/>
        </p:nvSpPr>
        <p:spPr>
          <a:xfrm>
            <a:off x="2791800" y="5486400"/>
            <a:ext cx="4437720" cy="3063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EXEMPLOS DE MESTRES E ESCRAVOS NOS BARRAMENTOS</a:t>
            </a:r>
            <a:endParaRPr b="0" lang="pt-BR" sz="1400" spc="-1" strike="noStrike">
              <a:latin typeface="Arial"/>
            </a:endParaRPr>
          </a:p>
        </p:txBody>
      </p:sp>
      <p:pic>
        <p:nvPicPr>
          <p:cNvPr id="406" name="Picture 3" descr=""/>
          <p:cNvPicPr/>
          <p:nvPr/>
        </p:nvPicPr>
        <p:blipFill>
          <a:blip r:embed="rId1"/>
          <a:stretch/>
        </p:blipFill>
        <p:spPr>
          <a:xfrm>
            <a:off x="1828800" y="304920"/>
            <a:ext cx="5381280" cy="2504880"/>
          </a:xfrm>
          <a:prstGeom prst="rect">
            <a:avLst/>
          </a:prstGeom>
          <a:ln w="0">
            <a:noFill/>
          </a:ln>
        </p:spPr>
      </p:pic>
      <p:pic>
        <p:nvPicPr>
          <p:cNvPr id="407" name="Picture 4" descr=""/>
          <p:cNvPicPr/>
          <p:nvPr/>
        </p:nvPicPr>
        <p:blipFill>
          <a:blip r:embed="rId2"/>
          <a:stretch/>
        </p:blipFill>
        <p:spPr>
          <a:xfrm>
            <a:off x="1981080" y="3505320"/>
            <a:ext cx="6038640" cy="169524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8" name="Picture 1" descr=""/>
          <p:cNvPicPr/>
          <p:nvPr/>
        </p:nvPicPr>
        <p:blipFill>
          <a:blip r:embed="rId1"/>
          <a:stretch/>
        </p:blipFill>
        <p:spPr>
          <a:xfrm>
            <a:off x="1371600" y="914400"/>
            <a:ext cx="5829120" cy="3419280"/>
          </a:xfrm>
          <a:prstGeom prst="rect">
            <a:avLst/>
          </a:prstGeom>
          <a:ln w="0">
            <a:noFill/>
          </a:ln>
        </p:spPr>
      </p:pic>
      <p:sp>
        <p:nvSpPr>
          <p:cNvPr id="409" name="Text Box 2"/>
          <p:cNvSpPr/>
          <p:nvPr/>
        </p:nvSpPr>
        <p:spPr>
          <a:xfrm>
            <a:off x="2504880" y="4724280"/>
            <a:ext cx="40399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OPERAÇÃO DE UM BARRAMENTO SÍNCRONO: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ext Box 1"/>
          <p:cNvSpPr/>
          <p:nvPr/>
        </p:nvSpPr>
        <p:spPr>
          <a:xfrm>
            <a:off x="3085560" y="5029200"/>
            <a:ext cx="3710520" cy="3063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OPERAÇÃO DE UM BARRAMENTO ASSÍNCRONO</a:t>
            </a:r>
            <a:endParaRPr b="0" lang="pt-BR" sz="1400" spc="-1" strike="noStrike">
              <a:latin typeface="Arial"/>
            </a:endParaRPr>
          </a:p>
        </p:txBody>
      </p:sp>
      <p:pic>
        <p:nvPicPr>
          <p:cNvPr id="411" name="Picture 2" descr=""/>
          <p:cNvPicPr/>
          <p:nvPr/>
        </p:nvPicPr>
        <p:blipFill>
          <a:blip r:embed="rId1"/>
          <a:stretch/>
        </p:blipFill>
        <p:spPr>
          <a:xfrm>
            <a:off x="1752480" y="1371600"/>
            <a:ext cx="5371920" cy="3276360"/>
          </a:xfrm>
          <a:prstGeom prst="rect">
            <a:avLst/>
          </a:prstGeom>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 Box 1"/>
          <p:cNvSpPr/>
          <p:nvPr/>
        </p:nvSpPr>
        <p:spPr>
          <a:xfrm>
            <a:off x="1891080" y="5410080"/>
            <a:ext cx="6197760" cy="732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(a) UM ARBITRADOR DE BARRAMENTO CENTRALIZADO DE UM NÍVEL EM CADEIA </a:t>
            </a:r>
            <a:endParaRPr b="0" lang="pt-BR" sz="1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(b) O MESMO ARBITRADOR COM DOIS NÍVEIS.</a:t>
            </a:r>
            <a:endParaRPr b="0" lang="pt-BR" sz="1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(c) ARBITRAÇÃO DESCENTRALIZADA.</a:t>
            </a:r>
            <a:endParaRPr b="0" lang="pt-BR" sz="1400" spc="-1" strike="noStrike">
              <a:latin typeface="Arial"/>
            </a:endParaRPr>
          </a:p>
        </p:txBody>
      </p:sp>
      <p:pic>
        <p:nvPicPr>
          <p:cNvPr id="413" name="Picture 2" descr=""/>
          <p:cNvPicPr/>
          <p:nvPr/>
        </p:nvPicPr>
        <p:blipFill>
          <a:blip r:embed="rId1"/>
          <a:stretch/>
        </p:blipFill>
        <p:spPr>
          <a:xfrm>
            <a:off x="2057400" y="609480"/>
            <a:ext cx="4609800" cy="40953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 Box 1"/>
          <p:cNvSpPr/>
          <p:nvPr/>
        </p:nvSpPr>
        <p:spPr>
          <a:xfrm>
            <a:off x="3135240" y="6553080"/>
            <a:ext cx="3966840" cy="3063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CIRCUITO INTEGRADO COM QUATRO GATES</a:t>
            </a:r>
            <a:r>
              <a:rPr b="1" lang="en-GB" sz="1200" spc="-1" strike="noStrike">
                <a:solidFill>
                  <a:srgbClr val="000000"/>
                </a:solidFill>
                <a:latin typeface="Calibri"/>
              </a:rPr>
              <a:t>                </a:t>
            </a:r>
            <a:endParaRPr b="0" lang="pt-BR" sz="1200" spc="-1" strike="noStrike">
              <a:latin typeface="Arial"/>
            </a:endParaRPr>
          </a:p>
        </p:txBody>
      </p:sp>
      <p:pic>
        <p:nvPicPr>
          <p:cNvPr id="225" name="Picture 2" descr=""/>
          <p:cNvPicPr/>
          <p:nvPr/>
        </p:nvPicPr>
        <p:blipFill>
          <a:blip r:embed="rId1"/>
          <a:stretch/>
        </p:blipFill>
        <p:spPr>
          <a:xfrm>
            <a:off x="1905120" y="0"/>
            <a:ext cx="5533560" cy="3190680"/>
          </a:xfrm>
          <a:prstGeom prst="rect">
            <a:avLst/>
          </a:prstGeom>
          <a:ln w="0">
            <a:noFill/>
          </a:ln>
        </p:spPr>
      </p:pic>
      <p:pic>
        <p:nvPicPr>
          <p:cNvPr id="226" name="Picture 3" descr=""/>
          <p:cNvPicPr/>
          <p:nvPr/>
        </p:nvPicPr>
        <p:blipFill>
          <a:blip r:embed="rId2"/>
          <a:stretch/>
        </p:blipFill>
        <p:spPr>
          <a:xfrm>
            <a:off x="1981080" y="3352680"/>
            <a:ext cx="5257440" cy="3179520"/>
          </a:xfrm>
          <a:prstGeom prst="rect">
            <a:avLst/>
          </a:prstGeom>
          <a:ln w="0">
            <a:noFill/>
          </a:ln>
        </p:spPr>
      </p:pic>
      <p:sp>
        <p:nvSpPr>
          <p:cNvPr id="227" name="Text Box 4"/>
          <p:cNvSpPr/>
          <p:nvPr/>
        </p:nvSpPr>
        <p:spPr>
          <a:xfrm>
            <a:off x="2977920" y="3124080"/>
            <a:ext cx="3224520" cy="3063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PROPRIEDADES DA ALGEBRA BOOLEANA</a:t>
            </a:r>
            <a:r>
              <a:rPr b="1" lang="en-GB" sz="1200" spc="-1" strike="noStrike">
                <a:solidFill>
                  <a:srgbClr val="000000"/>
                </a:solidFill>
                <a:latin typeface="Calibri"/>
              </a:rPr>
              <a:t>.</a:t>
            </a:r>
            <a:endParaRPr b="0" lang="pt-BR" sz="12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 Box 1"/>
          <p:cNvSpPr/>
          <p:nvPr/>
        </p:nvSpPr>
        <p:spPr>
          <a:xfrm>
            <a:off x="2894760" y="4724280"/>
            <a:ext cx="3166560" cy="3063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TRANSFERËNCIA  DE DADOS EM BLOCOS</a:t>
            </a:r>
            <a:endParaRPr b="0" lang="pt-BR" sz="1400" spc="-1" strike="noStrike">
              <a:latin typeface="Arial"/>
            </a:endParaRPr>
          </a:p>
        </p:txBody>
      </p:sp>
      <p:pic>
        <p:nvPicPr>
          <p:cNvPr id="415" name="Picture 2" descr=""/>
          <p:cNvPicPr/>
          <p:nvPr/>
        </p:nvPicPr>
        <p:blipFill>
          <a:blip r:embed="rId1"/>
          <a:stretch/>
        </p:blipFill>
        <p:spPr>
          <a:xfrm>
            <a:off x="1523880" y="1295280"/>
            <a:ext cx="5524200" cy="312372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 Box 1"/>
          <p:cNvSpPr/>
          <p:nvPr/>
        </p:nvSpPr>
        <p:spPr>
          <a:xfrm>
            <a:off x="471240" y="279360"/>
            <a:ext cx="8205120" cy="658008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DMA: ACESSO DIRETO À MEMÓRIA:</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Symbol"/>
              </a:rPr>
              <a:t></a:t>
            </a:r>
            <a:r>
              <a:rPr b="0" lang="en-GB" sz="1600" spc="-1" strike="noStrike">
                <a:solidFill>
                  <a:srgbClr val="000000"/>
                </a:solidFill>
                <a:latin typeface="Arial"/>
              </a:rPr>
              <a:t>Acesso direto à memória (DMA).</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Symbol"/>
              </a:rPr>
              <a:t></a:t>
            </a:r>
            <a:r>
              <a:rPr b="0" lang="en-GB" sz="1600" spc="-1" strike="noStrike">
                <a:solidFill>
                  <a:srgbClr val="000000"/>
                </a:solidFill>
                <a:latin typeface="Arial"/>
              </a:rPr>
              <a:t>Necessidade de transferir dados a uma taxa mais alta que a oferecida pelo método</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Arial"/>
              </a:rPr>
              <a:t>de I/O (com instruções </a:t>
            </a:r>
            <a:r>
              <a:rPr b="0" i="1" lang="en-GB" sz="1600" spc="-1" strike="noStrike">
                <a:solidFill>
                  <a:srgbClr val="000000"/>
                </a:solidFill>
                <a:latin typeface="Arial"/>
              </a:rPr>
              <a:t>in </a:t>
            </a:r>
            <a:r>
              <a:rPr b="0" lang="en-GB" sz="1600" spc="-1" strike="noStrike">
                <a:solidFill>
                  <a:srgbClr val="000000"/>
                </a:solidFill>
                <a:latin typeface="Arial"/>
              </a:rPr>
              <a:t>e </a:t>
            </a:r>
            <a:r>
              <a:rPr b="0" i="1" lang="en-GB" sz="1600" spc="-1" strike="noStrike">
                <a:solidFill>
                  <a:srgbClr val="000000"/>
                </a:solidFill>
                <a:latin typeface="Arial"/>
              </a:rPr>
              <a:t>out</a:t>
            </a:r>
            <a:r>
              <a:rPr b="0" lang="en-GB" sz="1600" spc="-1" strike="noStrike">
                <a:solidFill>
                  <a:srgbClr val="000000"/>
                </a:solidFill>
                <a:latin typeface="Arial"/>
              </a:rPr>
              <a:t>).</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Symbol"/>
              </a:rPr>
              <a:t></a:t>
            </a:r>
            <a:r>
              <a:rPr b="0" lang="en-GB" sz="1600" spc="-1" strike="noStrike">
                <a:solidFill>
                  <a:srgbClr val="000000"/>
                </a:solidFill>
                <a:latin typeface="Arial"/>
              </a:rPr>
              <a:t>nterface pode ler ou escrever na memória, sem a intervenção da CPU.</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No PC XT, controlador de DMA 8237</a:t>
            </a:r>
            <a:r>
              <a:rPr b="0" lang="en-GB" sz="1600" spc="-1" strike="noStrike">
                <a:solidFill>
                  <a:srgbClr val="000000"/>
                </a:solidFill>
                <a:latin typeface="Symbol"/>
              </a:rPr>
              <a:t></a:t>
            </a:r>
            <a:r>
              <a:rPr b="0" lang="en-GB" sz="1600" spc="-1" strike="noStrike">
                <a:solidFill>
                  <a:srgbClr val="000000"/>
                </a:solidFill>
                <a:latin typeface="Arial"/>
              </a:rPr>
              <a:t>a partir do PC AT, dois 8237 em cascata, sendo que</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Arial"/>
              </a:rPr>
              <a:t>o segundo realiza transferências de dados em 16 bits.</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DESCRIÇÃO DO FUNCIONAMENTO:</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a) o dispositivo de I/O necessita de escrever (ler, caso ciclo de leitura) um</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byte na (da) memória e, por isso, faz o pedido de DMA levantando o</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nível da linha DRQi, que significa "DMA Request";</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b) o controlador de DMA, ao receber o pedido DRQi, checa sua habilitação</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e prioriza junto com os demais canais; supondo que ele possa aceitar</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esse pedido de DMA, envia uma solicitação de HOLD para a CPU;</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c) a CPU, ao receber o pedido de HOLD, termina o atual ciclo de</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barramento para então colocar seus pinos em alta impedância;</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d) após liberar o barramento, a CPU confirma o estado de HOLD, enviando</a:t>
            </a:r>
            <a:endParaRPr b="0" lang="pt-BR" sz="16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o sinal HLDA, ou "Hold Acklowledge", para o controlador de DMA;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Rectangle 1"/>
          <p:cNvSpPr/>
          <p:nvPr/>
        </p:nvSpPr>
        <p:spPr>
          <a:xfrm>
            <a:off x="380880" y="326880"/>
            <a:ext cx="8457840" cy="6263640"/>
          </a:xfrm>
          <a:prstGeom prst="rect">
            <a:avLst/>
          </a:prstGeom>
          <a:noFill/>
          <a:ln w="0">
            <a:noFill/>
          </a:ln>
        </p:spPr>
        <p:style>
          <a:lnRef idx="0"/>
          <a:fillRef idx="0"/>
          <a:effectRef idx="0"/>
          <a:fontRef idx="minor"/>
        </p:style>
        <p:txBody>
          <a:bodyPr lIns="90000" rIns="90000" tIns="46800" bIns="46800" anchor="t">
            <a:spAutoFit/>
          </a:bodyPr>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e) o controlador de DMA, ao receber a confirmação HLDA, envia o sinal</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*DACKi para o dispositivo de I/O que solicitou o DMA; este sinal atua</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como o selecionador de chip, ou "Chip Select", conectando a interface</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ao barramento;</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f) agora, o controlador de DMA coloca no barramento o endereço de</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memória que participará da operação de DMA;</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g) em seguida, o controlador envia o sinal de leitura do I/O - *IOR (leitura</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da memória - *MEMR, caso ciclo de leitura) e escrita na memória -</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*MEMW (escrita em I/O - *IOW), de forma a realizar o ciclo programado;</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h) esta fase não está marcada na figura, pois apenas removem-se os</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sinais; após receber o *DACK, o dispositivo de I/O deve remover o</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pedido de DMA que havia feito através da linha DRQi. Quando o</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controlador termina o ciclo, ele retira o pedido de HOLD, para que a</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CPU remova o sinal HLDA e reassuma o controle do barramento.</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8" name="Picture 1" descr=""/>
          <p:cNvPicPr/>
          <p:nvPr/>
        </p:nvPicPr>
        <p:blipFill>
          <a:blip r:embed="rId1"/>
          <a:stretch/>
        </p:blipFill>
        <p:spPr>
          <a:xfrm>
            <a:off x="1219320" y="674640"/>
            <a:ext cx="6705360" cy="5508360"/>
          </a:xfrm>
          <a:prstGeom prst="rect">
            <a:avLst/>
          </a:prstGeom>
          <a:ln w="0">
            <a:noFill/>
          </a:ln>
        </p:spPr>
      </p:pic>
      <p:sp>
        <p:nvSpPr>
          <p:cNvPr id="419" name="Rectangle 2"/>
          <p:cNvSpPr/>
          <p:nvPr/>
        </p:nvSpPr>
        <p:spPr>
          <a:xfrm>
            <a:off x="-190440" y="304920"/>
            <a:ext cx="499860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Arial"/>
              </a:rPr>
              <a:t>DIAGRAMA DE UMA TRANSFERÊNCIA POR DMA: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0" name="Picture 1" descr=""/>
          <p:cNvPicPr/>
          <p:nvPr/>
        </p:nvPicPr>
        <p:blipFill>
          <a:blip r:embed="rId1"/>
          <a:stretch/>
        </p:blipFill>
        <p:spPr>
          <a:xfrm>
            <a:off x="1609560" y="961920"/>
            <a:ext cx="5924160" cy="4933440"/>
          </a:xfrm>
          <a:prstGeom prst="rect">
            <a:avLst/>
          </a:prstGeom>
          <a:ln w="0">
            <a:noFill/>
          </a:ln>
        </p:spPr>
      </p:pic>
      <p:sp>
        <p:nvSpPr>
          <p:cNvPr id="421" name="Rectangle 2"/>
          <p:cNvSpPr/>
          <p:nvPr/>
        </p:nvSpPr>
        <p:spPr>
          <a:xfrm>
            <a:off x="49320" y="380880"/>
            <a:ext cx="479736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Arial"/>
              </a:rPr>
              <a:t>CONFIGURAÇÃO DOS CANAIS DE DMA NO PC:</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2" name="Picture 1" descr=""/>
          <p:cNvPicPr/>
          <p:nvPr/>
        </p:nvPicPr>
        <p:blipFill>
          <a:blip r:embed="rId1"/>
          <a:stretch/>
        </p:blipFill>
        <p:spPr>
          <a:xfrm>
            <a:off x="1785960" y="833400"/>
            <a:ext cx="5571720" cy="5190840"/>
          </a:xfrm>
          <a:prstGeom prst="rect">
            <a:avLst/>
          </a:prstGeom>
          <a:ln w="0">
            <a:noFill/>
          </a:ln>
        </p:spPr>
      </p:pic>
      <p:sp>
        <p:nvSpPr>
          <p:cNvPr id="423" name="Rectangle 2"/>
          <p:cNvSpPr/>
          <p:nvPr/>
        </p:nvSpPr>
        <p:spPr>
          <a:xfrm>
            <a:off x="593280" y="357120"/>
            <a:ext cx="51325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Arial"/>
              </a:rPr>
              <a:t>DIAGRAMA DE UM OPERAÇÃO DE DMA NO PC XT:</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Rectangle 1"/>
          <p:cNvSpPr/>
          <p:nvPr/>
        </p:nvSpPr>
        <p:spPr>
          <a:xfrm>
            <a:off x="0" y="914400"/>
            <a:ext cx="8915040" cy="4865760"/>
          </a:xfrm>
          <a:prstGeom prst="rect">
            <a:avLst/>
          </a:prstGeom>
          <a:noFill/>
          <a:ln w="0">
            <a:noFill/>
          </a:ln>
        </p:spPr>
        <p:style>
          <a:lnRef idx="0"/>
          <a:fillRef idx="0"/>
          <a:effectRef idx="0"/>
          <a:fontRef idx="minor"/>
        </p:style>
        <p:txBody>
          <a:bodyPr lIns="90000" rIns="90000" tIns="46800" bIns="46800" anchor="t">
            <a:spAutoFit/>
          </a:bodyPr>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AFIRMAVA-SE QUE MEMÓRIA ERA TODO DISPOSITIVO ACESSADO ATRAVÉS DOS SINAIS *(S)MEMR OU *(S)MEMW E QUE I/O ERA TODO DISPOSITIVO ACESSADOATRAVÉS DOS SINAIS *IOR OU *IOW (ATIVADOS PELAS INSTRUÇÕES </a:t>
            </a:r>
            <a:r>
              <a:rPr b="0" i="1" lang="en-GB" sz="1600" spc="-1" strike="noStrike">
                <a:solidFill>
                  <a:srgbClr val="000000"/>
                </a:solidFill>
                <a:latin typeface="Arial"/>
              </a:rPr>
              <a:t>"IN" </a:t>
            </a:r>
            <a:r>
              <a:rPr b="0" lang="en-GB" sz="1600" spc="-1" strike="noStrike">
                <a:solidFill>
                  <a:srgbClr val="000000"/>
                </a:solidFill>
                <a:latin typeface="Arial"/>
              </a:rPr>
              <a:t>E </a:t>
            </a:r>
            <a:r>
              <a:rPr b="0" i="1" lang="en-GB" sz="1600" spc="-1" strike="noStrike">
                <a:solidFill>
                  <a:srgbClr val="000000"/>
                </a:solidFill>
                <a:latin typeface="Arial"/>
              </a:rPr>
              <a:t>"OUT"</a:t>
            </a:r>
            <a:r>
              <a:rPr b="0" lang="en-GB" sz="1600" spc="-1" strike="noStrike">
                <a:solidFill>
                  <a:srgbClr val="000000"/>
                </a:solidFill>
                <a:latin typeface="Arial"/>
              </a:rPr>
              <a:t>), </a:t>
            </a:r>
            <a:r>
              <a:rPr b="0" i="1" lang="en-GB" sz="1600" spc="-1" strike="noStrike">
                <a:solidFill>
                  <a:srgbClr val="000000"/>
                </a:solidFill>
                <a:latin typeface="Arial"/>
              </a:rPr>
              <a:t>ENTRETANTO PODE-SE TER </a:t>
            </a:r>
            <a:r>
              <a:rPr b="1" i="1" lang="en-GB" sz="1600" spc="-1" strike="noStrike">
                <a:solidFill>
                  <a:srgbClr val="000000"/>
                </a:solidFill>
                <a:latin typeface="Arial"/>
              </a:rPr>
              <a:t>I/O</a:t>
            </a:r>
            <a:r>
              <a:rPr b="0" i="1" lang="en-GB" sz="1600" spc="-1" strike="noStrike">
                <a:solidFill>
                  <a:srgbClr val="000000"/>
                </a:solidFill>
                <a:latin typeface="Arial"/>
              </a:rPr>
              <a:t> MAPEADO EM MEMÓRIA QUE OFERECE AS SEGUINTES VANTAGENS:</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i="1" lang="en-GB" sz="1600" spc="-1" strike="noStrike">
                <a:solidFill>
                  <a:srgbClr val="000000"/>
                </a:solidFill>
                <a:latin typeface="Arial"/>
              </a:rPr>
              <a:t> </a:t>
            </a:r>
            <a:r>
              <a:rPr b="0" i="1" lang="en-GB" sz="1600" spc="-1" strike="noStrike">
                <a:solidFill>
                  <a:srgbClr val="000000"/>
                </a:solidFill>
                <a:latin typeface="Arial"/>
              </a:rPr>
              <a:t>NUNCA ENTRA EM CONFLITO COM OS ENDEREÇOS DE I/O JÁ UTILIZADOS</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i="1" lang="en-GB" sz="1600" spc="-1" strike="noStrike">
                <a:solidFill>
                  <a:srgbClr val="000000"/>
                </a:solidFill>
                <a:latin typeface="Arial"/>
              </a:rPr>
              <a:t> </a:t>
            </a:r>
            <a:r>
              <a:rPr b="0" i="1" lang="en-GB" sz="1600" spc="-1" strike="noStrike">
                <a:solidFill>
                  <a:srgbClr val="000000"/>
                </a:solidFill>
                <a:latin typeface="Symbol"/>
              </a:rPr>
              <a:t></a:t>
            </a:r>
            <a:r>
              <a:rPr b="0" i="1" lang="en-GB" sz="1600" spc="-1" strike="noStrike">
                <a:solidFill>
                  <a:srgbClr val="000000"/>
                </a:solidFill>
                <a:latin typeface="Arial"/>
              </a:rPr>
              <a:t>AUMENTA O ESPAÇO DE I/O</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i="1" lang="en-GB" sz="1600" spc="-1" strike="noStrike">
                <a:solidFill>
                  <a:srgbClr val="000000"/>
                </a:solidFill>
                <a:latin typeface="Arial"/>
              </a:rPr>
              <a:t> </a:t>
            </a:r>
            <a:r>
              <a:rPr b="0" i="1" lang="en-GB" sz="1600" spc="-1" strike="noStrike">
                <a:solidFill>
                  <a:srgbClr val="000000"/>
                </a:solidFill>
                <a:latin typeface="Symbol"/>
              </a:rPr>
              <a:t></a:t>
            </a:r>
            <a:r>
              <a:rPr b="0" i="1" lang="en-GB" sz="1600" spc="-1" strike="noStrike">
                <a:solidFill>
                  <a:srgbClr val="000000"/>
                </a:solidFill>
                <a:latin typeface="Arial"/>
              </a:rPr>
              <a:t>OFERECE A POSSIBILIDADE DE USAR TODAS AS INSTRUÇÕES DA FAMÍLIA   80X86</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i="1" lang="en-GB" sz="1600" spc="-1" strike="noStrike">
                <a:solidFill>
                  <a:srgbClr val="000000"/>
                </a:solidFill>
                <a:latin typeface="Arial"/>
              </a:rPr>
              <a:t>I/O </a:t>
            </a:r>
            <a:r>
              <a:rPr b="0" i="1" lang="en-GB" sz="1600" spc="-1" strike="noStrike">
                <a:solidFill>
                  <a:srgbClr val="000000"/>
                </a:solidFill>
                <a:latin typeface="Arial"/>
              </a:rPr>
              <a:t>É O NOME DADO A DISPOSITIVOS QUE REALIZAM DIVERSAS FUNÇÕES ESPECÍFICAS, TAIS COMO ENVIAR DADOS, RECEBER DADOS, CONFIGURAR A PORTA SERIAL, CONTROLAR O ACIONADOR DE DISCO OU AINDA GERENCIAR A TEMPORIZAÇÃO. DE FORMA MAIS SIMPLES, DIZ-SE QUE OS DISPOSITIVOS DE I/O TRABALHAM COM COMANDOS E DADOS. OS COMANDOS (OPERAÇÕES DE ESCRITA) INDICAM COMO O DISPOSITIVO DEVERÁ OPERAR, POR EXEMPLO, MUDANDO A RESOLUÇÃO DA PLACA VGA, ENQUANTO QUE OS DADOS (LEITURA OU ESCRITA) SÃO MANUSEADOS PELO I/O COM OBJETIVOS DIVERSOS, COMO, POR EXEMPLO, PARA SEREM COMUNICADOS VIA MODEM OU PLACA DE REDE.</a:t>
            </a:r>
            <a:endParaRPr b="0" lang="pt-BR" sz="1600" spc="-1" strike="noStrike">
              <a:latin typeface="Arial"/>
            </a:endParaRPr>
          </a:p>
        </p:txBody>
      </p:sp>
      <p:sp>
        <p:nvSpPr>
          <p:cNvPr id="425" name="Rectangle 2"/>
          <p:cNvSpPr/>
          <p:nvPr/>
        </p:nvSpPr>
        <p:spPr>
          <a:xfrm>
            <a:off x="564480" y="285840"/>
            <a:ext cx="37825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Arial"/>
              </a:rPr>
              <a:t>DECODIFICAÇÃO DE I/O E MEMÓRIA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6" name="Picture 1" descr=""/>
          <p:cNvPicPr/>
          <p:nvPr/>
        </p:nvPicPr>
        <p:blipFill>
          <a:blip r:embed="rId1"/>
          <a:stretch/>
        </p:blipFill>
        <p:spPr>
          <a:xfrm>
            <a:off x="1752480" y="838080"/>
            <a:ext cx="4152600" cy="4790880"/>
          </a:xfrm>
          <a:prstGeom prst="rect">
            <a:avLst/>
          </a:prstGeom>
          <a:ln w="0">
            <a:noFill/>
          </a:ln>
        </p:spPr>
      </p:pic>
      <p:sp>
        <p:nvSpPr>
          <p:cNvPr id="427" name="Text Box 2"/>
          <p:cNvSpPr/>
          <p:nvPr/>
        </p:nvSpPr>
        <p:spPr>
          <a:xfrm>
            <a:off x="459720" y="61920"/>
            <a:ext cx="282204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DECODIFICAÇÃO DE MEMÓRIA: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8" name="Picture 1" descr=""/>
          <p:cNvPicPr/>
          <p:nvPr/>
        </p:nvPicPr>
        <p:blipFill>
          <a:blip r:embed="rId1"/>
          <a:stretch/>
        </p:blipFill>
        <p:spPr>
          <a:xfrm>
            <a:off x="1600200" y="1447920"/>
            <a:ext cx="5609880" cy="2895120"/>
          </a:xfrm>
          <a:prstGeom prst="rect">
            <a:avLst/>
          </a:prstGeom>
          <a:ln w="0">
            <a:noFill/>
          </a:ln>
        </p:spPr>
      </p:pic>
      <p:pic>
        <p:nvPicPr>
          <p:cNvPr id="429" name="Picture 2" descr=""/>
          <p:cNvPicPr/>
          <p:nvPr/>
        </p:nvPicPr>
        <p:blipFill>
          <a:blip r:embed="rId2"/>
          <a:stretch/>
        </p:blipFill>
        <p:spPr>
          <a:xfrm>
            <a:off x="1752480" y="5029200"/>
            <a:ext cx="5686200" cy="694800"/>
          </a:xfrm>
          <a:prstGeom prst="rect">
            <a:avLst/>
          </a:prstGeom>
          <a:ln w="0">
            <a:noFill/>
          </a:ln>
        </p:spPr>
      </p:pic>
      <p:sp>
        <p:nvSpPr>
          <p:cNvPr id="430" name="Text Box 3"/>
          <p:cNvSpPr/>
          <p:nvPr/>
        </p:nvSpPr>
        <p:spPr>
          <a:xfrm>
            <a:off x="821520" y="214200"/>
            <a:ext cx="336312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DECODIFICAÇÃO DE ENTRADA/SAÍDA:</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Picture 1" descr=""/>
          <p:cNvPicPr/>
          <p:nvPr/>
        </p:nvPicPr>
        <p:blipFill>
          <a:blip r:embed="rId1"/>
          <a:stretch/>
        </p:blipFill>
        <p:spPr>
          <a:xfrm>
            <a:off x="-133200" y="142920"/>
            <a:ext cx="9410400" cy="65718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 Box 1"/>
          <p:cNvSpPr/>
          <p:nvPr/>
        </p:nvSpPr>
        <p:spPr>
          <a:xfrm>
            <a:off x="3074040" y="5334120"/>
            <a:ext cx="2967120" cy="33660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CIRCUITO MULTIPLEXADOR           </a:t>
            </a:r>
            <a:endParaRPr b="0" lang="pt-BR" sz="1600" spc="-1" strike="noStrike">
              <a:latin typeface="Arial"/>
            </a:endParaRPr>
          </a:p>
        </p:txBody>
      </p:sp>
      <p:pic>
        <p:nvPicPr>
          <p:cNvPr id="229" name="Picture 2" descr=""/>
          <p:cNvPicPr/>
          <p:nvPr/>
        </p:nvPicPr>
        <p:blipFill>
          <a:blip r:embed="rId1"/>
          <a:stretch/>
        </p:blipFill>
        <p:spPr>
          <a:xfrm>
            <a:off x="2362320" y="457200"/>
            <a:ext cx="4390560" cy="460008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Picture 1" descr=""/>
          <p:cNvPicPr/>
          <p:nvPr/>
        </p:nvPicPr>
        <p:blipFill>
          <a:blip r:embed="rId1"/>
          <a:stretch/>
        </p:blipFill>
        <p:spPr>
          <a:xfrm>
            <a:off x="-119160" y="1038240"/>
            <a:ext cx="9381600" cy="4781160"/>
          </a:xfrm>
          <a:prstGeom prst="rect">
            <a:avLst/>
          </a:prstGeom>
          <a:ln w="0">
            <a:noFill/>
          </a:ln>
        </p:spPr>
      </p:pic>
      <p:sp>
        <p:nvSpPr>
          <p:cNvPr id="433" name="Text Box 2"/>
          <p:cNvSpPr/>
          <p:nvPr/>
        </p:nvSpPr>
        <p:spPr>
          <a:xfrm>
            <a:off x="1042560" y="366840"/>
            <a:ext cx="5429880" cy="336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Calibri"/>
              </a:rPr>
              <a:t>DECODIFICAÇÃO COM ENDEREÇO PROGRAMÁVEL POR CHAVE:</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4" name="Picture 1" descr=""/>
          <p:cNvPicPr/>
          <p:nvPr/>
        </p:nvPicPr>
        <p:blipFill>
          <a:blip r:embed="rId1"/>
          <a:stretch/>
        </p:blipFill>
        <p:spPr>
          <a:xfrm>
            <a:off x="-162000" y="790560"/>
            <a:ext cx="9467640" cy="527652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Rectangle 1"/>
          <p:cNvSpPr/>
          <p:nvPr/>
        </p:nvSpPr>
        <p:spPr>
          <a:xfrm>
            <a:off x="134280" y="0"/>
            <a:ext cx="1392840" cy="30636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BARRAMENTOS:</a:t>
            </a:r>
            <a:endParaRPr b="0" lang="pt-BR" sz="1400" spc="-1" strike="noStrike">
              <a:latin typeface="Arial"/>
            </a:endParaRPr>
          </a:p>
        </p:txBody>
      </p:sp>
      <p:pic>
        <p:nvPicPr>
          <p:cNvPr id="436" name="Picture 2" descr=""/>
          <p:cNvPicPr/>
          <p:nvPr/>
        </p:nvPicPr>
        <p:blipFill>
          <a:blip r:embed="rId1"/>
          <a:stretch/>
        </p:blipFill>
        <p:spPr>
          <a:xfrm>
            <a:off x="1755720" y="609480"/>
            <a:ext cx="5487480" cy="5790960"/>
          </a:xfrm>
          <a:prstGeom prst="rect">
            <a:avLst/>
          </a:prstGeom>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 Box 1"/>
          <p:cNvSpPr/>
          <p:nvPr/>
        </p:nvSpPr>
        <p:spPr>
          <a:xfrm>
            <a:off x="1060200" y="0"/>
            <a:ext cx="5740560" cy="73260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1.  BARRAMENTO ISA ( INDUSTRY STANDARD ARCHITECTURE ):</a:t>
            </a:r>
            <a:endParaRPr b="0" lang="pt-BR" sz="1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     </a:t>
            </a:r>
            <a:r>
              <a:rPr b="1" lang="en-GB" sz="1400" spc="-1" strike="noStrike">
                <a:solidFill>
                  <a:srgbClr val="000000"/>
                </a:solidFill>
                <a:latin typeface="Calibri"/>
              </a:rPr>
              <a:t>BARRAMENTO COM DECODIFICAÇÃO NA PROPRIA PLACA DE INTERFACE.</a:t>
            </a:r>
            <a:endParaRPr b="0" lang="pt-BR" sz="1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400" spc="-1" strike="noStrike">
                <a:solidFill>
                  <a:srgbClr val="000000"/>
                </a:solidFill>
                <a:latin typeface="Calibri"/>
              </a:rPr>
              <a:t>    </a:t>
            </a:r>
            <a:r>
              <a:rPr b="1" lang="en-GB" sz="1400" spc="-1" strike="noStrike">
                <a:solidFill>
                  <a:srgbClr val="000000"/>
                </a:solidFill>
                <a:latin typeface="Calibri"/>
              </a:rPr>
              <a:t>VELOCIDADE DE 8MHZ EM 8 E 16 BITS.</a:t>
            </a:r>
            <a:endParaRPr b="0" lang="pt-BR" sz="1400" spc="-1" strike="noStrike">
              <a:latin typeface="Arial"/>
            </a:endParaRPr>
          </a:p>
        </p:txBody>
      </p:sp>
      <p:sp>
        <p:nvSpPr>
          <p:cNvPr id="438" name="Text Box 2"/>
          <p:cNvSpPr/>
          <p:nvPr/>
        </p:nvSpPr>
        <p:spPr>
          <a:xfrm>
            <a:off x="3117960" y="6284880"/>
            <a:ext cx="671760" cy="275760"/>
          </a:xfrm>
          <a:prstGeom prst="rect">
            <a:avLst/>
          </a:prstGeom>
          <a:solidFill>
            <a:srgbClr val="ffffff"/>
          </a:solidFill>
          <a:ln w="0">
            <a:noFill/>
          </a:ln>
        </p:spPr>
        <p:style>
          <a:lnRef idx="0"/>
          <a:fillRef idx="0"/>
          <a:effectRef idx="0"/>
          <a:fontRef idx="minor"/>
        </p:style>
        <p:txBody>
          <a:bodyPr wrap="none" lIns="90000" rIns="90000" tIns="46800" bIns="468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200" spc="-1" strike="noStrike">
                <a:solidFill>
                  <a:srgbClr val="000000"/>
                </a:solidFill>
                <a:latin typeface="Calibri"/>
              </a:rPr>
              <a:t>              </a:t>
            </a:r>
            <a:endParaRPr b="0" lang="pt-BR" sz="1200" spc="-1" strike="noStrike">
              <a:latin typeface="Arial"/>
            </a:endParaRPr>
          </a:p>
        </p:txBody>
      </p:sp>
      <p:pic>
        <p:nvPicPr>
          <p:cNvPr id="439" name="Picture 3" descr=""/>
          <p:cNvPicPr/>
          <p:nvPr/>
        </p:nvPicPr>
        <p:blipFill>
          <a:blip r:embed="rId1"/>
          <a:stretch/>
        </p:blipFill>
        <p:spPr>
          <a:xfrm>
            <a:off x="1752480" y="914400"/>
            <a:ext cx="4924080" cy="537192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0" name="Picture 1" descr=""/>
          <p:cNvPicPr/>
          <p:nvPr/>
        </p:nvPicPr>
        <p:blipFill>
          <a:blip r:embed="rId1"/>
          <a:stretch/>
        </p:blipFill>
        <p:spPr>
          <a:xfrm>
            <a:off x="1828800" y="0"/>
            <a:ext cx="5009760" cy="6857640"/>
          </a:xfrm>
          <a:prstGeom prst="rect">
            <a:avLst/>
          </a:prstGeom>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1" name="Picture 1" descr=""/>
          <p:cNvPicPr/>
          <p:nvPr/>
        </p:nvPicPr>
        <p:blipFill>
          <a:blip r:embed="rId1"/>
          <a:stretch/>
        </p:blipFill>
        <p:spPr>
          <a:xfrm>
            <a:off x="838080" y="2297160"/>
            <a:ext cx="6781320" cy="4357440"/>
          </a:xfrm>
          <a:prstGeom prst="rect">
            <a:avLst/>
          </a:prstGeom>
          <a:ln w="0">
            <a:noFill/>
          </a:ln>
        </p:spPr>
      </p:pic>
      <p:sp>
        <p:nvSpPr>
          <p:cNvPr id="442" name="Rectangle 2"/>
          <p:cNvSpPr/>
          <p:nvPr/>
        </p:nvSpPr>
        <p:spPr>
          <a:xfrm>
            <a:off x="0" y="0"/>
            <a:ext cx="8762760" cy="2061720"/>
          </a:xfrm>
          <a:prstGeom prst="rect">
            <a:avLst/>
          </a:prstGeom>
          <a:noFill/>
          <a:ln w="0">
            <a:noFill/>
          </a:ln>
        </p:spPr>
        <p:style>
          <a:lnRef idx="0"/>
          <a:fillRef idx="0"/>
          <a:effectRef idx="0"/>
          <a:fontRef idx="minor"/>
        </p:style>
        <p:txBody>
          <a:bodyPr lIns="90000" rIns="90000" tIns="46800" bIns="46800" anchor="t">
            <a:spAutoFit/>
          </a:bodyPr>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Arial"/>
              </a:rPr>
              <a:t>CICLOS DO BARRAMENTO ISA</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Symbol"/>
              </a:rPr>
              <a:t></a:t>
            </a:r>
            <a:r>
              <a:rPr b="1" lang="en-GB" sz="1600" spc="-1" strike="noStrike">
                <a:solidFill>
                  <a:srgbClr val="000000"/>
                </a:solidFill>
                <a:latin typeface="Arial"/>
              </a:rPr>
              <a:t>8 OU 8,33 MHZ.</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Symbol"/>
              </a:rPr>
              <a:t></a:t>
            </a:r>
            <a:r>
              <a:rPr b="1" lang="en-GB" sz="1600" spc="-1" strike="noStrike">
                <a:solidFill>
                  <a:srgbClr val="000000"/>
                </a:solidFill>
                <a:latin typeface="Arial"/>
              </a:rPr>
              <a:t>PLACA-MÃE INSERE 1 ESTADO DE ESPERA NOS CICLOS DE MEMÓRIA</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Symbol"/>
              </a:rPr>
              <a:t></a:t>
            </a:r>
            <a:r>
              <a:rPr b="1" lang="en-GB" sz="1600" spc="-1" strike="noStrike">
                <a:solidFill>
                  <a:srgbClr val="000000"/>
                </a:solidFill>
                <a:latin typeface="Arial"/>
              </a:rPr>
              <a:t>PLACA-MÃE INSERE 3 ESTADOS DE ESPERA NOS CICLOS DE I/O</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n-GB" sz="1600" spc="-1" strike="noStrike">
                <a:solidFill>
                  <a:srgbClr val="000000"/>
                </a:solidFill>
                <a:latin typeface="Symbol"/>
              </a:rPr>
              <a:t></a:t>
            </a:r>
            <a:r>
              <a:rPr b="1" lang="en-GB" sz="1600" spc="-1" strike="noStrike">
                <a:solidFill>
                  <a:srgbClr val="000000"/>
                </a:solidFill>
                <a:latin typeface="Arial"/>
              </a:rPr>
              <a:t>ATIVAÇÃO DE *0WS RETIRA ESTADOS DE ESPERA INTRODUZIDOS PELA         </a:t>
            </a:r>
            <a:r>
              <a:rPr b="1" lang="en-GB" sz="1600" spc="-1" strike="noStrike">
                <a:solidFill>
                  <a:srgbClr val="000000"/>
                </a:solidFill>
                <a:latin typeface="Arial"/>
              </a:rPr>
              <a:t>	</a:t>
            </a:r>
            <a:r>
              <a:rPr b="1" lang="en-GB" sz="1600" spc="-1" strike="noStrike">
                <a:solidFill>
                  <a:srgbClr val="000000"/>
                </a:solidFill>
                <a:latin typeface="Arial"/>
              </a:rPr>
              <a:t>PLACAMÃE</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Rectangle 1"/>
          <p:cNvSpPr/>
          <p:nvPr/>
        </p:nvSpPr>
        <p:spPr>
          <a:xfrm>
            <a:off x="380880" y="511200"/>
            <a:ext cx="8762760" cy="6104160"/>
          </a:xfrm>
          <a:prstGeom prst="rect">
            <a:avLst/>
          </a:prstGeom>
          <a:noFill/>
          <a:ln w="0">
            <a:noFill/>
          </a:ln>
        </p:spPr>
        <p:style>
          <a:lnRef idx="0"/>
          <a:fillRef idx="0"/>
          <a:effectRef idx="0"/>
          <a:fontRef idx="minor"/>
        </p:style>
        <p:txBody>
          <a:bodyPr lIns="90000" rIns="90000" tIns="46800" bIns="46800" anchor="t">
            <a:spAutoFit/>
          </a:bodyPr>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Symbol"/>
              </a:rPr>
              <a:t></a:t>
            </a:r>
            <a:r>
              <a:rPr b="1" lang="en-GB" sz="1600" spc="-1" strike="noStrike">
                <a:solidFill>
                  <a:srgbClr val="000000"/>
                </a:solidFill>
                <a:latin typeface="Arial"/>
              </a:rPr>
              <a:t>BARRAMENTO PCI ("</a:t>
            </a:r>
            <a:r>
              <a:rPr b="1" i="1" lang="en-GB" sz="1600" spc="-1" strike="noStrike">
                <a:solidFill>
                  <a:srgbClr val="000000"/>
                </a:solidFill>
                <a:latin typeface="Arial"/>
              </a:rPr>
              <a:t>PERIPHERAL COMPONENT INTERCONNECT</a:t>
            </a:r>
            <a:r>
              <a:rPr b="1" lang="en-GB" sz="1600" spc="-1" strike="noStrike">
                <a:solidFill>
                  <a:srgbClr val="000000"/>
                </a:solidFill>
                <a:latin typeface="Arial"/>
              </a:rPr>
              <a:t>")</a:t>
            </a:r>
            <a:r>
              <a:rPr b="1" lang="en-GB" sz="1600" spc="-1" strike="noStrike">
                <a:solidFill>
                  <a:srgbClr val="000000"/>
                </a:solidFill>
                <a:latin typeface="Arial"/>
              </a:rPr>
              <a:t>‏</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Symbol"/>
              </a:rPr>
              <a:t></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Arial"/>
              </a:rPr>
              <a:t>PLUG AND PLAY</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Arial"/>
              </a:rPr>
              <a:t>ACEITA ATÉ 256 DISPOSITIVOS FUNCIONAIS POR BARRAMENTO PCI</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Arial"/>
              </a:rPr>
              <a:t>PERMITE ATÉ 10 CARREGAMENTOS ELÉTRICOS (UM DELES PODE SER UM CONTROLADOR PARA BARRAMENTO ISA)</a:t>
            </a:r>
            <a:r>
              <a:rPr b="0" lang="en-GB" sz="1600" spc="-1" strike="noStrike">
                <a:solidFill>
                  <a:srgbClr val="000000"/>
                </a:solidFill>
                <a:latin typeface="Symbol"/>
              </a:rPr>
              <a:t>•</a:t>
            </a:r>
            <a:r>
              <a:rPr b="0" lang="en-GB" sz="1600" spc="-1" strike="noStrike">
                <a:solidFill>
                  <a:srgbClr val="000000"/>
                </a:solidFill>
                <a:latin typeface="Arial"/>
              </a:rPr>
              <a:t>PREVÊ A INTERCONEXÃO DE ATÉ 256 BARRAMENTOS HIERARQUIZADOS, ISOLADOS ELETRICAMENTE UNS DOS OUTROS, ATRAVÉS DE CIRCUITOS ESPECIAIS, DENOMINADOS “PONTE PCI-PCI”.</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Arial"/>
              </a:rPr>
              <a:t>TRABALHA COM 32 OU 64 BITS A UMA VELOCIDADE DE 33 MHZ OU 66MHZ</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Arial"/>
              </a:rPr>
              <a:t>LEITURAS E ESCRITAS SÃO REALIZADAS EM MODO RAJADA, O QUE LEVA A UMA TAXA DE COMUNICAÇÃO PRÓXIMA A 132 MB/S (33 MHZ E 32 BITS), 264 MB/S (33 MHZ E 64 BITS) OU 528 MB/S (66 MHZ E 64 BITS).</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Symbol"/>
              </a:rPr>
              <a:t></a:t>
            </a:r>
            <a:r>
              <a:rPr b="0" lang="en-GB" sz="1600" spc="-1" strike="noStrike">
                <a:solidFill>
                  <a:srgbClr val="000000"/>
                </a:solidFill>
                <a:latin typeface="Arial"/>
              </a:rPr>
              <a:t>ADMITE UM DISPOSITIVO MESTRE DE BARRAMENTO QUE PODE ACESSAR QUAISQUER OUTROS DISPOSITIVOS CONECTADOS A BARRAMENTOS DE MENOR HIERARQUIA, COMO UMA MEMÓRIA, UMA BASE DE DADOS OU OUTROS PERIFÉRICOS EM GERAL.</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Symbol"/>
              </a:rPr>
              <a:t></a:t>
            </a:r>
            <a:r>
              <a:rPr b="0" lang="en-GB" sz="1600" spc="-1" strike="noStrike">
                <a:solidFill>
                  <a:srgbClr val="000000"/>
                </a:solidFill>
                <a:latin typeface="Arial"/>
              </a:rPr>
              <a:t>APRESENTA UM NÚMERO REDUZIDO DE SINAIS DE INTERFACE, SIMPLIFICANDO O PROJETO DE ADAPTADORES BEM COMO A TEMPORIZAÇÃO NO CONTROLE DAS TRANSAÇÕES.</a:t>
            </a:r>
            <a:endParaRPr b="0" lang="pt-BR" sz="1600" spc="-1" strike="noStrike">
              <a:latin typeface="Arial"/>
            </a:endParaRPr>
          </a:p>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Rectangle 1"/>
          <p:cNvSpPr/>
          <p:nvPr/>
        </p:nvSpPr>
        <p:spPr>
          <a:xfrm>
            <a:off x="0" y="0"/>
            <a:ext cx="9143640" cy="3024360"/>
          </a:xfrm>
          <a:prstGeom prst="rect">
            <a:avLst/>
          </a:prstGeom>
          <a:noFill/>
          <a:ln w="0">
            <a:noFill/>
          </a:ln>
        </p:spPr>
        <p:style>
          <a:lnRef idx="0"/>
          <a:fillRef idx="0"/>
          <a:effectRef idx="0"/>
          <a:fontRef idx="minor"/>
        </p:style>
        <p:txBody>
          <a:bodyPr lIns="90000" rIns="90000" tIns="46800" bIns="46800" anchor="t">
            <a:spAutoFit/>
          </a:bodyPr>
          <a:p>
            <a:pPr>
              <a:lnSpc>
                <a:spcPct val="100000"/>
              </a:lnSpc>
              <a:spcBef>
                <a:spcPts val="1001"/>
              </a:spcBef>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 </a:t>
            </a:r>
            <a:r>
              <a:rPr b="0" lang="en-GB" sz="1600" spc="-1" strike="noStrike">
                <a:solidFill>
                  <a:srgbClr val="000000"/>
                </a:solidFill>
                <a:latin typeface="Arial"/>
              </a:rPr>
              <a:t>PREVÊ DETECÇÃO DE ERROS DE PARIDADE EM DADOS OU ENDEREÇOS DURANTE TRANSAÇÕES. </a:t>
            </a:r>
            <a:r>
              <a:rPr b="0" lang="en-GB" sz="1600" spc="-1" strike="noStrike">
                <a:solidFill>
                  <a:srgbClr val="000000"/>
                </a:solidFill>
                <a:latin typeface="Symbol"/>
              </a:rPr>
              <a:t></a:t>
            </a:r>
            <a:r>
              <a:rPr b="0" lang="en-GB" sz="1600" spc="-1" strike="noStrike">
                <a:solidFill>
                  <a:srgbClr val="000000"/>
                </a:solidFill>
                <a:latin typeface="Arial"/>
              </a:rPr>
              <a:t>ESTABELECE TRÊS ESPAÇOS DISTINTOS DE ENDEREÇAMENTO: O DE MEMÓRIA, O DE I/O E O DE CONFIGURAÇÃO. </a:t>
            </a:r>
            <a:endParaRPr b="0" lang="pt-BR" sz="1600" spc="-1" strike="noStrike">
              <a:latin typeface="Arial"/>
            </a:endParaRPr>
          </a:p>
          <a:p>
            <a:pPr marL="216000" indent="-216000">
              <a:lnSpc>
                <a:spcPct val="100000"/>
              </a:lnSpc>
              <a:spcBef>
                <a:spcPts val="1001"/>
              </a:spcBef>
              <a:buClr>
                <a:srgbClr val="000000"/>
              </a:buClr>
              <a:buFont typeface="Arial"/>
              <a:buChar char="•"/>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n-GB" sz="1600" spc="-1" strike="noStrike">
                <a:solidFill>
                  <a:srgbClr val="000000"/>
                </a:solidFill>
                <a:latin typeface="Arial"/>
              </a:rPr>
              <a:t>OS ESPAÇOS DE MEMÓRIA E I/O JÁ SÃO BASTANTE CONHECIDOS; O ESPAÇO DE CONFIGURAÇÃO CONSISTE DE UM CONJUNTO DE REGISTRADORES, UTILIZADOS PELO SISTEMA OPERACIONAL E BIOS, PARA REALIZAR O PROCESSO DE CONFIGURAÇÃO DE RECURSOS (INTERRUPÇÕES, FAIXAS DE ENDEREÇOS DE I/O, ETC.), OU SEJA, PARA TORNAR O ADAPTADOR PLUG AND PLAY E PROPORCIONAR AO SOFTWARE A TRANSPARÊNCIA DE COMUNICAÇÃO COM A PLACA, OU SEJA, O SOFTWARE ESCRITO SÓ DEPENDE DO ENDEREÇAMENTO UTILIZADO E NÃO DO TIPO DE BARRAMENTO.</a:t>
            </a:r>
            <a:endParaRPr b="0" lang="pt-BR" sz="1600" spc="-1" strike="noStrike">
              <a:latin typeface="Arial"/>
            </a:endParaRPr>
          </a:p>
        </p:txBody>
      </p:sp>
      <p:pic>
        <p:nvPicPr>
          <p:cNvPr id="445" name="Picture 2" descr=""/>
          <p:cNvPicPr/>
          <p:nvPr/>
        </p:nvPicPr>
        <p:blipFill>
          <a:blip r:embed="rId1"/>
          <a:stretch/>
        </p:blipFill>
        <p:spPr>
          <a:xfrm>
            <a:off x="0" y="3270240"/>
            <a:ext cx="8534160" cy="291096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6" name="Picture 1" descr=""/>
          <p:cNvPicPr/>
          <p:nvPr/>
        </p:nvPicPr>
        <p:blipFill>
          <a:blip r:embed="rId1"/>
          <a:stretch/>
        </p:blipFill>
        <p:spPr>
          <a:xfrm>
            <a:off x="1743120" y="81000"/>
            <a:ext cx="5657400" cy="669564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7" name="Picture 1" descr=""/>
          <p:cNvPicPr/>
          <p:nvPr/>
        </p:nvPicPr>
        <p:blipFill>
          <a:blip r:embed="rId1"/>
          <a:stretch/>
        </p:blipFill>
        <p:spPr>
          <a:xfrm>
            <a:off x="684360" y="1268280"/>
            <a:ext cx="7857720" cy="37717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631</TotalTime>
  <Application>LibreOffice/7.3.7.2$Linux_X86_64 LibreOffice_project/30$Build-2</Application>
  <AppVersion>15.0000</AppVersion>
  <Words>20289</Words>
  <Paragraphs>1945</Paragraphs>
  <Company>Hewlett-Packard Company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2011-10-21T13:22:20Z</dcterms:created>
  <dc:creator>hamilton</dc:creator>
  <dc:description/>
  <dc:language>pt-BR</dc:language>
  <cp:lastModifiedBy/>
  <dcterms:modified xsi:type="dcterms:W3CDTF">2024-04-01T20:41:16Z</dcterms:modified>
  <cp:revision>41</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248</vt:i4>
  </property>
  <property fmtid="{D5CDD505-2E9C-101B-9397-08002B2CF9AE}" pid="3" name="PresentationFormat">
    <vt:lpwstr>Apresentação na tela (4:3)</vt:lpwstr>
  </property>
  <property fmtid="{D5CDD505-2E9C-101B-9397-08002B2CF9AE}" pid="4" name="Slides">
    <vt:i4>335</vt:i4>
  </property>
</Properties>
</file>